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sldIdLst>
    <p:sldId id="256" r:id="rId2"/>
    <p:sldId id="261" r:id="rId3"/>
    <p:sldId id="259" r:id="rId4"/>
    <p:sldId id="260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305" r:id="rId29"/>
    <p:sldId id="284" r:id="rId30"/>
    <p:sldId id="276" r:id="rId31"/>
    <p:sldId id="280" r:id="rId32"/>
    <p:sldId id="281" r:id="rId33"/>
    <p:sldId id="283" r:id="rId34"/>
    <p:sldId id="277" r:id="rId35"/>
    <p:sldId id="278" r:id="rId36"/>
    <p:sldId id="279" r:id="rId37"/>
    <p:sldId id="285" r:id="rId38"/>
    <p:sldId id="286" r:id="rId39"/>
    <p:sldId id="287" r:id="rId40"/>
    <p:sldId id="297" r:id="rId41"/>
    <p:sldId id="296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6" r:id="rId50"/>
    <p:sldId id="307" r:id="rId51"/>
    <p:sldId id="309" r:id="rId52"/>
    <p:sldId id="310" r:id="rId53"/>
    <p:sldId id="311" r:id="rId54"/>
    <p:sldId id="308" r:id="rId55"/>
    <p:sldId id="312" r:id="rId56"/>
    <p:sldId id="313" r:id="rId5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3"/>
    <p:restoredTop sz="94614"/>
  </p:normalViewPr>
  <p:slideViewPr>
    <p:cSldViewPr snapToGrid="0" snapToObjects="1">
      <p:cViewPr varScale="1">
        <p:scale>
          <a:sx n="101" d="100"/>
          <a:sy n="101" d="100"/>
        </p:scale>
        <p:origin x="200" y="2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hyperlink" Target="http://www.menti.com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enti.com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enti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D36484-AB3F-4496-8D70-59EBB7E5D5BC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3B77D6-D39B-46DA-8DF2-FABB2E1FC5C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>
              <a:hlinkClick xmlns:r="http://schemas.openxmlformats.org/officeDocument/2006/relationships" r:id="rId1"/>
            </a:rPr>
            <a:t>www.menti.com</a:t>
          </a:r>
          <a:endParaRPr lang="en-US"/>
        </a:p>
      </dgm:t>
    </dgm:pt>
    <dgm:pt modelId="{D96DFA65-E6FF-4521-B9C4-140138D0070E}" type="parTrans" cxnId="{5D35F1B1-8322-46EA-9D2A-E9E529FB0E7B}">
      <dgm:prSet/>
      <dgm:spPr/>
      <dgm:t>
        <a:bodyPr/>
        <a:lstStyle/>
        <a:p>
          <a:endParaRPr lang="en-US"/>
        </a:p>
      </dgm:t>
    </dgm:pt>
    <dgm:pt modelId="{E369EA07-DF05-40E7-86B1-84B7C21488C5}" type="sibTrans" cxnId="{5D35F1B1-8322-46EA-9D2A-E9E529FB0E7B}">
      <dgm:prSet/>
      <dgm:spPr/>
      <dgm:t>
        <a:bodyPr/>
        <a:lstStyle/>
        <a:p>
          <a:endParaRPr lang="en-US"/>
        </a:p>
      </dgm:t>
    </dgm:pt>
    <dgm:pt modelId="{D82CBA5F-5025-40B0-9C29-7EF726AAFC2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Code 1845783</a:t>
          </a:r>
          <a:endParaRPr lang="en-US"/>
        </a:p>
      </dgm:t>
    </dgm:pt>
    <dgm:pt modelId="{83A980AC-B7E1-40E2-8BA2-A3682D943D7D}" type="parTrans" cxnId="{AE0A9BD1-F19F-45E7-B6AE-5796E0CA5D1E}">
      <dgm:prSet/>
      <dgm:spPr/>
      <dgm:t>
        <a:bodyPr/>
        <a:lstStyle/>
        <a:p>
          <a:endParaRPr lang="en-US"/>
        </a:p>
      </dgm:t>
    </dgm:pt>
    <dgm:pt modelId="{175CDD11-5A34-4184-984B-117474B002A4}" type="sibTrans" cxnId="{AE0A9BD1-F19F-45E7-B6AE-5796E0CA5D1E}">
      <dgm:prSet/>
      <dgm:spPr/>
      <dgm:t>
        <a:bodyPr/>
        <a:lstStyle/>
        <a:p>
          <a:endParaRPr lang="en-US"/>
        </a:p>
      </dgm:t>
    </dgm:pt>
    <dgm:pt modelId="{78BBB88C-3375-452A-944D-7D95DC3B2C90}" type="pres">
      <dgm:prSet presAssocID="{7FD36484-AB3F-4496-8D70-59EBB7E5D5BC}" presName="root" presStyleCnt="0">
        <dgm:presLayoutVars>
          <dgm:dir/>
          <dgm:resizeHandles val="exact"/>
        </dgm:presLayoutVars>
      </dgm:prSet>
      <dgm:spPr/>
    </dgm:pt>
    <dgm:pt modelId="{7B25D4AB-DD48-4129-A509-1DCE995B714C}" type="pres">
      <dgm:prSet presAssocID="{7D3B77D6-D39B-46DA-8DF2-FABB2E1FC5C5}" presName="compNode" presStyleCnt="0"/>
      <dgm:spPr/>
    </dgm:pt>
    <dgm:pt modelId="{4F3BCAC9-4D30-401C-8BD9-2094AD95BA92}" type="pres">
      <dgm:prSet presAssocID="{7D3B77D6-D39B-46DA-8DF2-FABB2E1FC5C5}" presName="iconBgRect" presStyleLbl="bgShp" presStyleIdx="0" presStyleCnt="2"/>
      <dgm:spPr/>
    </dgm:pt>
    <dgm:pt modelId="{421F7A3A-ECB5-497F-82C4-9D1A45A500C6}" type="pres">
      <dgm:prSet presAssocID="{7D3B77D6-D39B-46DA-8DF2-FABB2E1FC5C5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1912B822-18AF-419B-9025-C95710144A2C}" type="pres">
      <dgm:prSet presAssocID="{7D3B77D6-D39B-46DA-8DF2-FABB2E1FC5C5}" presName="spaceRect" presStyleCnt="0"/>
      <dgm:spPr/>
    </dgm:pt>
    <dgm:pt modelId="{36FC47A7-DB31-437F-891A-4C48B7EDD35E}" type="pres">
      <dgm:prSet presAssocID="{7D3B77D6-D39B-46DA-8DF2-FABB2E1FC5C5}" presName="textRect" presStyleLbl="revTx" presStyleIdx="0" presStyleCnt="2">
        <dgm:presLayoutVars>
          <dgm:chMax val="1"/>
          <dgm:chPref val="1"/>
        </dgm:presLayoutVars>
      </dgm:prSet>
      <dgm:spPr/>
    </dgm:pt>
    <dgm:pt modelId="{A2D3050F-A6F9-4B4E-8240-0EBFB96796C1}" type="pres">
      <dgm:prSet presAssocID="{E369EA07-DF05-40E7-86B1-84B7C21488C5}" presName="sibTrans" presStyleCnt="0"/>
      <dgm:spPr/>
    </dgm:pt>
    <dgm:pt modelId="{990FC532-B8A1-457A-8D45-41FE70304361}" type="pres">
      <dgm:prSet presAssocID="{D82CBA5F-5025-40B0-9C29-7EF726AAFC2E}" presName="compNode" presStyleCnt="0"/>
      <dgm:spPr/>
    </dgm:pt>
    <dgm:pt modelId="{7686CE1E-918F-49F8-9025-1D76C85DD499}" type="pres">
      <dgm:prSet presAssocID="{D82CBA5F-5025-40B0-9C29-7EF726AAFC2E}" presName="iconBgRect" presStyleLbl="bgShp" presStyleIdx="1" presStyleCnt="2"/>
      <dgm:spPr/>
    </dgm:pt>
    <dgm:pt modelId="{BC3F9D3C-5A88-4D61-A4B0-CA647C3DDE75}" type="pres">
      <dgm:prSet presAssocID="{D82CBA5F-5025-40B0-9C29-7EF726AAFC2E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7F50E548-10C7-4769-B44B-C97E546B2FDD}" type="pres">
      <dgm:prSet presAssocID="{D82CBA5F-5025-40B0-9C29-7EF726AAFC2E}" presName="spaceRect" presStyleCnt="0"/>
      <dgm:spPr/>
    </dgm:pt>
    <dgm:pt modelId="{613F7C9C-F013-4C3E-B12B-CB8FAEB2B06D}" type="pres">
      <dgm:prSet presAssocID="{D82CBA5F-5025-40B0-9C29-7EF726AAFC2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D89074E-F1E9-9046-8DD7-365353A08D95}" type="presOf" srcId="{7D3B77D6-D39B-46DA-8DF2-FABB2E1FC5C5}" destId="{36FC47A7-DB31-437F-891A-4C48B7EDD35E}" srcOrd="0" destOrd="0" presId="urn:microsoft.com/office/officeart/2018/5/layout/IconCircleLabelList"/>
    <dgm:cxn modelId="{A0630A5A-7EFD-1441-9E51-CAFA4DFDA84C}" type="presOf" srcId="{7FD36484-AB3F-4496-8D70-59EBB7E5D5BC}" destId="{78BBB88C-3375-452A-944D-7D95DC3B2C90}" srcOrd="0" destOrd="0" presId="urn:microsoft.com/office/officeart/2018/5/layout/IconCircleLabelList"/>
    <dgm:cxn modelId="{5D35F1B1-8322-46EA-9D2A-E9E529FB0E7B}" srcId="{7FD36484-AB3F-4496-8D70-59EBB7E5D5BC}" destId="{7D3B77D6-D39B-46DA-8DF2-FABB2E1FC5C5}" srcOrd="0" destOrd="0" parTransId="{D96DFA65-E6FF-4521-B9C4-140138D0070E}" sibTransId="{E369EA07-DF05-40E7-86B1-84B7C21488C5}"/>
    <dgm:cxn modelId="{010A14B9-9D95-A14E-8752-364CD1AB36BC}" type="presOf" srcId="{D82CBA5F-5025-40B0-9C29-7EF726AAFC2E}" destId="{613F7C9C-F013-4C3E-B12B-CB8FAEB2B06D}" srcOrd="0" destOrd="0" presId="urn:microsoft.com/office/officeart/2018/5/layout/IconCircleLabelList"/>
    <dgm:cxn modelId="{AE0A9BD1-F19F-45E7-B6AE-5796E0CA5D1E}" srcId="{7FD36484-AB3F-4496-8D70-59EBB7E5D5BC}" destId="{D82CBA5F-5025-40B0-9C29-7EF726AAFC2E}" srcOrd="1" destOrd="0" parTransId="{83A980AC-B7E1-40E2-8BA2-A3682D943D7D}" sibTransId="{175CDD11-5A34-4184-984B-117474B002A4}"/>
    <dgm:cxn modelId="{02CA79A5-731F-2F4A-8ABA-2C019398B89D}" type="presParOf" srcId="{78BBB88C-3375-452A-944D-7D95DC3B2C90}" destId="{7B25D4AB-DD48-4129-A509-1DCE995B714C}" srcOrd="0" destOrd="0" presId="urn:microsoft.com/office/officeart/2018/5/layout/IconCircleLabelList"/>
    <dgm:cxn modelId="{6C5BA72B-51E5-CC4A-B965-855F53712050}" type="presParOf" srcId="{7B25D4AB-DD48-4129-A509-1DCE995B714C}" destId="{4F3BCAC9-4D30-401C-8BD9-2094AD95BA92}" srcOrd="0" destOrd="0" presId="urn:microsoft.com/office/officeart/2018/5/layout/IconCircleLabelList"/>
    <dgm:cxn modelId="{0E5E3BF4-9849-124A-A846-608FD47CD87C}" type="presParOf" srcId="{7B25D4AB-DD48-4129-A509-1DCE995B714C}" destId="{421F7A3A-ECB5-497F-82C4-9D1A45A500C6}" srcOrd="1" destOrd="0" presId="urn:microsoft.com/office/officeart/2018/5/layout/IconCircleLabelList"/>
    <dgm:cxn modelId="{6B7DCD87-4B5D-6147-9CB1-61A8D2E13A56}" type="presParOf" srcId="{7B25D4AB-DD48-4129-A509-1DCE995B714C}" destId="{1912B822-18AF-419B-9025-C95710144A2C}" srcOrd="2" destOrd="0" presId="urn:microsoft.com/office/officeart/2018/5/layout/IconCircleLabelList"/>
    <dgm:cxn modelId="{7BDE844A-06ED-624C-B40D-F1BE2480BC46}" type="presParOf" srcId="{7B25D4AB-DD48-4129-A509-1DCE995B714C}" destId="{36FC47A7-DB31-437F-891A-4C48B7EDD35E}" srcOrd="3" destOrd="0" presId="urn:microsoft.com/office/officeart/2018/5/layout/IconCircleLabelList"/>
    <dgm:cxn modelId="{6091BEBB-B575-DB43-8D24-4A911CA36D47}" type="presParOf" srcId="{78BBB88C-3375-452A-944D-7D95DC3B2C90}" destId="{A2D3050F-A6F9-4B4E-8240-0EBFB96796C1}" srcOrd="1" destOrd="0" presId="urn:microsoft.com/office/officeart/2018/5/layout/IconCircleLabelList"/>
    <dgm:cxn modelId="{6DBF394E-C0B6-824D-9B86-7DBFBE38DC15}" type="presParOf" srcId="{78BBB88C-3375-452A-944D-7D95DC3B2C90}" destId="{990FC532-B8A1-457A-8D45-41FE70304361}" srcOrd="2" destOrd="0" presId="urn:microsoft.com/office/officeart/2018/5/layout/IconCircleLabelList"/>
    <dgm:cxn modelId="{BFC96307-984B-6344-A79B-77D40626EA14}" type="presParOf" srcId="{990FC532-B8A1-457A-8D45-41FE70304361}" destId="{7686CE1E-918F-49F8-9025-1D76C85DD499}" srcOrd="0" destOrd="0" presId="urn:microsoft.com/office/officeart/2018/5/layout/IconCircleLabelList"/>
    <dgm:cxn modelId="{6CD891FF-83CD-A14A-AF6D-0C4EEBDBE3CC}" type="presParOf" srcId="{990FC532-B8A1-457A-8D45-41FE70304361}" destId="{BC3F9D3C-5A88-4D61-A4B0-CA647C3DDE75}" srcOrd="1" destOrd="0" presId="urn:microsoft.com/office/officeart/2018/5/layout/IconCircleLabelList"/>
    <dgm:cxn modelId="{C7C577C4-7EDE-3F44-97C6-54A7778B67FD}" type="presParOf" srcId="{990FC532-B8A1-457A-8D45-41FE70304361}" destId="{7F50E548-10C7-4769-B44B-C97E546B2FDD}" srcOrd="2" destOrd="0" presId="urn:microsoft.com/office/officeart/2018/5/layout/IconCircleLabelList"/>
    <dgm:cxn modelId="{2C0A43A4-02AE-4A43-805A-A18FE666ADD1}" type="presParOf" srcId="{990FC532-B8A1-457A-8D45-41FE70304361}" destId="{613F7C9C-F013-4C3E-B12B-CB8FAEB2B06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6ADBE-26DA-4B87-9DEE-8FF28841274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BD3FB8F-65E1-4B97-BE08-709AF8256A86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www.menti.com</a:t>
          </a:r>
          <a:endParaRPr lang="en-US"/>
        </a:p>
      </dgm:t>
    </dgm:pt>
    <dgm:pt modelId="{F711120A-71E2-4968-ACA1-D4573AC1ABB7}" type="parTrans" cxnId="{920F7D9B-EC4D-4226-A828-EF12A0F8600E}">
      <dgm:prSet/>
      <dgm:spPr/>
      <dgm:t>
        <a:bodyPr/>
        <a:lstStyle/>
        <a:p>
          <a:endParaRPr lang="en-US"/>
        </a:p>
      </dgm:t>
    </dgm:pt>
    <dgm:pt modelId="{FD29E9B9-C01A-47C6-938A-4F2E97747A1A}" type="sibTrans" cxnId="{920F7D9B-EC4D-4226-A828-EF12A0F8600E}">
      <dgm:prSet/>
      <dgm:spPr/>
      <dgm:t>
        <a:bodyPr/>
        <a:lstStyle/>
        <a:p>
          <a:endParaRPr lang="en-US"/>
        </a:p>
      </dgm:t>
    </dgm:pt>
    <dgm:pt modelId="{B827BB16-6226-4599-96AC-9BAD5AEC5C5C}">
      <dgm:prSet/>
      <dgm:spPr/>
      <dgm:t>
        <a:bodyPr/>
        <a:lstStyle/>
        <a:p>
          <a:r>
            <a:rPr lang="en-GB"/>
            <a:t>Code 18458783</a:t>
          </a:r>
          <a:endParaRPr lang="en-US"/>
        </a:p>
      </dgm:t>
    </dgm:pt>
    <dgm:pt modelId="{FDDE3584-0C6D-425C-B444-06EE780603B7}" type="parTrans" cxnId="{FC5E2833-7242-42BC-ACAA-635E0BA9387E}">
      <dgm:prSet/>
      <dgm:spPr/>
      <dgm:t>
        <a:bodyPr/>
        <a:lstStyle/>
        <a:p>
          <a:endParaRPr lang="en-US"/>
        </a:p>
      </dgm:t>
    </dgm:pt>
    <dgm:pt modelId="{5D3B18FF-578D-43B0-A713-71D528F28CCA}" type="sibTrans" cxnId="{FC5E2833-7242-42BC-ACAA-635E0BA9387E}">
      <dgm:prSet/>
      <dgm:spPr/>
      <dgm:t>
        <a:bodyPr/>
        <a:lstStyle/>
        <a:p>
          <a:endParaRPr lang="en-US"/>
        </a:p>
      </dgm:t>
    </dgm:pt>
    <dgm:pt modelId="{CB7F48A2-0FDC-664F-B28B-65FA78BF94D8}" type="pres">
      <dgm:prSet presAssocID="{E656ADBE-26DA-4B87-9DEE-8FF28841274D}" presName="linear" presStyleCnt="0">
        <dgm:presLayoutVars>
          <dgm:animLvl val="lvl"/>
          <dgm:resizeHandles val="exact"/>
        </dgm:presLayoutVars>
      </dgm:prSet>
      <dgm:spPr/>
    </dgm:pt>
    <dgm:pt modelId="{BCB5507E-A01D-8247-8D28-D9873EF03341}" type="pres">
      <dgm:prSet presAssocID="{7BD3FB8F-65E1-4B97-BE08-709AF8256A8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FB4B04F-3353-3846-84B5-021B5FEF41DB}" type="pres">
      <dgm:prSet presAssocID="{FD29E9B9-C01A-47C6-938A-4F2E97747A1A}" presName="spacer" presStyleCnt="0"/>
      <dgm:spPr/>
    </dgm:pt>
    <dgm:pt modelId="{C6A4AF14-173E-3845-B561-510E9603C8FF}" type="pres">
      <dgm:prSet presAssocID="{B827BB16-6226-4599-96AC-9BAD5AEC5C5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54BEB2F-6D28-8349-9169-16FACFEDFAD9}" type="presOf" srcId="{7BD3FB8F-65E1-4B97-BE08-709AF8256A86}" destId="{BCB5507E-A01D-8247-8D28-D9873EF03341}" srcOrd="0" destOrd="0" presId="urn:microsoft.com/office/officeart/2005/8/layout/vList2"/>
    <dgm:cxn modelId="{FC5E2833-7242-42BC-ACAA-635E0BA9387E}" srcId="{E656ADBE-26DA-4B87-9DEE-8FF28841274D}" destId="{B827BB16-6226-4599-96AC-9BAD5AEC5C5C}" srcOrd="1" destOrd="0" parTransId="{FDDE3584-0C6D-425C-B444-06EE780603B7}" sibTransId="{5D3B18FF-578D-43B0-A713-71D528F28CCA}"/>
    <dgm:cxn modelId="{1DD05468-93D0-0C48-9079-A08C8C76DAB2}" type="presOf" srcId="{E656ADBE-26DA-4B87-9DEE-8FF28841274D}" destId="{CB7F48A2-0FDC-664F-B28B-65FA78BF94D8}" srcOrd="0" destOrd="0" presId="urn:microsoft.com/office/officeart/2005/8/layout/vList2"/>
    <dgm:cxn modelId="{5071E88A-E175-044A-90D0-83CF9318F293}" type="presOf" srcId="{B827BB16-6226-4599-96AC-9BAD5AEC5C5C}" destId="{C6A4AF14-173E-3845-B561-510E9603C8FF}" srcOrd="0" destOrd="0" presId="urn:microsoft.com/office/officeart/2005/8/layout/vList2"/>
    <dgm:cxn modelId="{920F7D9B-EC4D-4226-A828-EF12A0F8600E}" srcId="{E656ADBE-26DA-4B87-9DEE-8FF28841274D}" destId="{7BD3FB8F-65E1-4B97-BE08-709AF8256A86}" srcOrd="0" destOrd="0" parTransId="{F711120A-71E2-4968-ACA1-D4573AC1ABB7}" sibTransId="{FD29E9B9-C01A-47C6-938A-4F2E97747A1A}"/>
    <dgm:cxn modelId="{9F705EC3-DAD6-A044-9DF7-DFBFB01F1DC3}" type="presParOf" srcId="{CB7F48A2-0FDC-664F-B28B-65FA78BF94D8}" destId="{BCB5507E-A01D-8247-8D28-D9873EF03341}" srcOrd="0" destOrd="0" presId="urn:microsoft.com/office/officeart/2005/8/layout/vList2"/>
    <dgm:cxn modelId="{BCDB5E1A-32CB-C64C-B420-29A7416B8C01}" type="presParOf" srcId="{CB7F48A2-0FDC-664F-B28B-65FA78BF94D8}" destId="{0FB4B04F-3353-3846-84B5-021B5FEF41DB}" srcOrd="1" destOrd="0" presId="urn:microsoft.com/office/officeart/2005/8/layout/vList2"/>
    <dgm:cxn modelId="{D65A4BA6-FD99-B84E-BC7F-3FB68B77C69D}" type="presParOf" srcId="{CB7F48A2-0FDC-664F-B28B-65FA78BF94D8}" destId="{C6A4AF14-173E-3845-B561-510E9603C8F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850193-AFA6-4390-80AC-FAB8C72DA33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0C45CB-95C2-489A-AF63-4B3FB54F7002}">
      <dgm:prSet/>
      <dgm:spPr/>
      <dgm:t>
        <a:bodyPr/>
        <a:lstStyle/>
        <a:p>
          <a:r>
            <a:rPr lang="en-GB"/>
            <a:t>Java</a:t>
          </a:r>
          <a:endParaRPr lang="en-US"/>
        </a:p>
      </dgm:t>
    </dgm:pt>
    <dgm:pt modelId="{86A2D2A7-C3E4-467D-96C0-B19B69DA1626}" type="parTrans" cxnId="{5A7CD299-DFCD-448C-9B4C-ED39EB092C80}">
      <dgm:prSet/>
      <dgm:spPr/>
      <dgm:t>
        <a:bodyPr/>
        <a:lstStyle/>
        <a:p>
          <a:endParaRPr lang="en-US"/>
        </a:p>
      </dgm:t>
    </dgm:pt>
    <dgm:pt modelId="{9219DAAF-06CD-47BC-B656-24AE0DEF1301}" type="sibTrans" cxnId="{5A7CD299-DFCD-448C-9B4C-ED39EB092C80}">
      <dgm:prSet/>
      <dgm:spPr/>
      <dgm:t>
        <a:bodyPr/>
        <a:lstStyle/>
        <a:p>
          <a:endParaRPr lang="en-US"/>
        </a:p>
      </dgm:t>
    </dgm:pt>
    <dgm:pt modelId="{F54BC3C9-155F-4819-BF50-DD3D0F4F9452}">
      <dgm:prSet/>
      <dgm:spPr/>
      <dgm:t>
        <a:bodyPr/>
        <a:lstStyle/>
        <a:p>
          <a:r>
            <a:rPr lang="en-GB"/>
            <a:t>C++</a:t>
          </a:r>
          <a:endParaRPr lang="en-US"/>
        </a:p>
      </dgm:t>
    </dgm:pt>
    <dgm:pt modelId="{7C63E6AD-A573-4827-8A59-40606F3390F7}" type="parTrans" cxnId="{C34424BE-DEAA-43D5-90DF-3811CCA0E405}">
      <dgm:prSet/>
      <dgm:spPr/>
      <dgm:t>
        <a:bodyPr/>
        <a:lstStyle/>
        <a:p>
          <a:endParaRPr lang="en-US"/>
        </a:p>
      </dgm:t>
    </dgm:pt>
    <dgm:pt modelId="{1AAC0216-A00D-4786-9A24-0F2F74C1BCBD}" type="sibTrans" cxnId="{C34424BE-DEAA-43D5-90DF-3811CCA0E405}">
      <dgm:prSet/>
      <dgm:spPr/>
      <dgm:t>
        <a:bodyPr/>
        <a:lstStyle/>
        <a:p>
          <a:endParaRPr lang="en-US"/>
        </a:p>
      </dgm:t>
    </dgm:pt>
    <dgm:pt modelId="{4AC0F0DD-BB5C-4FAB-87EB-995E8DA128E6}">
      <dgm:prSet/>
      <dgm:spPr/>
      <dgm:t>
        <a:bodyPr/>
        <a:lstStyle/>
        <a:p>
          <a:r>
            <a:rPr lang="en-GB"/>
            <a:t>Alfabetico</a:t>
          </a:r>
          <a:endParaRPr lang="en-US"/>
        </a:p>
      </dgm:t>
    </dgm:pt>
    <dgm:pt modelId="{671898C0-A577-46C2-937E-01124976314B}" type="parTrans" cxnId="{1CE2F6C1-3DA7-4B47-8E7A-952999EA6312}">
      <dgm:prSet/>
      <dgm:spPr/>
      <dgm:t>
        <a:bodyPr/>
        <a:lstStyle/>
        <a:p>
          <a:endParaRPr lang="en-US"/>
        </a:p>
      </dgm:t>
    </dgm:pt>
    <dgm:pt modelId="{0A24C874-965C-4E11-94CE-9F9AD971979D}" type="sibTrans" cxnId="{1CE2F6C1-3DA7-4B47-8E7A-952999EA6312}">
      <dgm:prSet/>
      <dgm:spPr/>
      <dgm:t>
        <a:bodyPr/>
        <a:lstStyle/>
        <a:p>
          <a:endParaRPr lang="en-US"/>
        </a:p>
      </dgm:t>
    </dgm:pt>
    <dgm:pt modelId="{FCB543D9-B669-4189-8E15-A90BA8952398}">
      <dgm:prSet/>
      <dgm:spPr/>
      <dgm:t>
        <a:bodyPr/>
        <a:lstStyle/>
        <a:p>
          <a:r>
            <a:rPr lang="en-GB"/>
            <a:t>Binario</a:t>
          </a:r>
          <a:endParaRPr lang="en-US"/>
        </a:p>
      </dgm:t>
    </dgm:pt>
    <dgm:pt modelId="{37B7A8F1-7BD8-45A0-8A1E-5758AF9BF88D}" type="parTrans" cxnId="{1F78DA30-1FF7-448E-B62E-098755AD902C}">
      <dgm:prSet/>
      <dgm:spPr/>
      <dgm:t>
        <a:bodyPr/>
        <a:lstStyle/>
        <a:p>
          <a:endParaRPr lang="en-US"/>
        </a:p>
      </dgm:t>
    </dgm:pt>
    <dgm:pt modelId="{B38F6D3D-C0C3-4D41-83C8-6E0128AAB65C}" type="sibTrans" cxnId="{1F78DA30-1FF7-448E-B62E-098755AD902C}">
      <dgm:prSet/>
      <dgm:spPr/>
      <dgm:t>
        <a:bodyPr/>
        <a:lstStyle/>
        <a:p>
          <a:endParaRPr lang="en-US"/>
        </a:p>
      </dgm:t>
    </dgm:pt>
    <dgm:pt modelId="{5D0C7F25-5B65-9045-8887-64088FEE4BE3}" type="pres">
      <dgm:prSet presAssocID="{95850193-AFA6-4390-80AC-FAB8C72DA334}" presName="outerComposite" presStyleCnt="0">
        <dgm:presLayoutVars>
          <dgm:chMax val="5"/>
          <dgm:dir/>
          <dgm:resizeHandles val="exact"/>
        </dgm:presLayoutVars>
      </dgm:prSet>
      <dgm:spPr/>
    </dgm:pt>
    <dgm:pt modelId="{C97E4B9E-D51A-D947-A564-5FB66BA55FCC}" type="pres">
      <dgm:prSet presAssocID="{95850193-AFA6-4390-80AC-FAB8C72DA334}" presName="dummyMaxCanvas" presStyleCnt="0">
        <dgm:presLayoutVars/>
      </dgm:prSet>
      <dgm:spPr/>
    </dgm:pt>
    <dgm:pt modelId="{18EEEA4E-89BD-1546-BB17-90389792538C}" type="pres">
      <dgm:prSet presAssocID="{95850193-AFA6-4390-80AC-FAB8C72DA334}" presName="FourNodes_1" presStyleLbl="node1" presStyleIdx="0" presStyleCnt="4">
        <dgm:presLayoutVars>
          <dgm:bulletEnabled val="1"/>
        </dgm:presLayoutVars>
      </dgm:prSet>
      <dgm:spPr/>
    </dgm:pt>
    <dgm:pt modelId="{4E53D80C-B5AA-3445-A29B-D4900D55A76B}" type="pres">
      <dgm:prSet presAssocID="{95850193-AFA6-4390-80AC-FAB8C72DA334}" presName="FourNodes_2" presStyleLbl="node1" presStyleIdx="1" presStyleCnt="4">
        <dgm:presLayoutVars>
          <dgm:bulletEnabled val="1"/>
        </dgm:presLayoutVars>
      </dgm:prSet>
      <dgm:spPr/>
    </dgm:pt>
    <dgm:pt modelId="{288BFF66-F67C-6449-9B78-815697AE71F7}" type="pres">
      <dgm:prSet presAssocID="{95850193-AFA6-4390-80AC-FAB8C72DA334}" presName="FourNodes_3" presStyleLbl="node1" presStyleIdx="2" presStyleCnt="4">
        <dgm:presLayoutVars>
          <dgm:bulletEnabled val="1"/>
        </dgm:presLayoutVars>
      </dgm:prSet>
      <dgm:spPr/>
    </dgm:pt>
    <dgm:pt modelId="{420B31B9-D419-6340-A2DD-275264C98C6F}" type="pres">
      <dgm:prSet presAssocID="{95850193-AFA6-4390-80AC-FAB8C72DA334}" presName="FourNodes_4" presStyleLbl="node1" presStyleIdx="3" presStyleCnt="4">
        <dgm:presLayoutVars>
          <dgm:bulletEnabled val="1"/>
        </dgm:presLayoutVars>
      </dgm:prSet>
      <dgm:spPr/>
    </dgm:pt>
    <dgm:pt modelId="{C1D83014-03A0-1A4E-855F-A4788D2591CA}" type="pres">
      <dgm:prSet presAssocID="{95850193-AFA6-4390-80AC-FAB8C72DA334}" presName="FourConn_1-2" presStyleLbl="fgAccFollowNode1" presStyleIdx="0" presStyleCnt="3">
        <dgm:presLayoutVars>
          <dgm:bulletEnabled val="1"/>
        </dgm:presLayoutVars>
      </dgm:prSet>
      <dgm:spPr/>
    </dgm:pt>
    <dgm:pt modelId="{F54B1750-6F96-9C43-A276-8F9465AEBD83}" type="pres">
      <dgm:prSet presAssocID="{95850193-AFA6-4390-80AC-FAB8C72DA334}" presName="FourConn_2-3" presStyleLbl="fgAccFollowNode1" presStyleIdx="1" presStyleCnt="3">
        <dgm:presLayoutVars>
          <dgm:bulletEnabled val="1"/>
        </dgm:presLayoutVars>
      </dgm:prSet>
      <dgm:spPr/>
    </dgm:pt>
    <dgm:pt modelId="{4DFF4721-A688-BA4C-B905-B29DA3994FBA}" type="pres">
      <dgm:prSet presAssocID="{95850193-AFA6-4390-80AC-FAB8C72DA334}" presName="FourConn_3-4" presStyleLbl="fgAccFollowNode1" presStyleIdx="2" presStyleCnt="3">
        <dgm:presLayoutVars>
          <dgm:bulletEnabled val="1"/>
        </dgm:presLayoutVars>
      </dgm:prSet>
      <dgm:spPr/>
    </dgm:pt>
    <dgm:pt modelId="{53F3D0BE-D1BD-384D-9BFC-D921DA5993B1}" type="pres">
      <dgm:prSet presAssocID="{95850193-AFA6-4390-80AC-FAB8C72DA334}" presName="FourNodes_1_text" presStyleLbl="node1" presStyleIdx="3" presStyleCnt="4">
        <dgm:presLayoutVars>
          <dgm:bulletEnabled val="1"/>
        </dgm:presLayoutVars>
      </dgm:prSet>
      <dgm:spPr/>
    </dgm:pt>
    <dgm:pt modelId="{340C2FE4-0372-BC49-BA76-D87B5E6D82E6}" type="pres">
      <dgm:prSet presAssocID="{95850193-AFA6-4390-80AC-FAB8C72DA334}" presName="FourNodes_2_text" presStyleLbl="node1" presStyleIdx="3" presStyleCnt="4">
        <dgm:presLayoutVars>
          <dgm:bulletEnabled val="1"/>
        </dgm:presLayoutVars>
      </dgm:prSet>
      <dgm:spPr/>
    </dgm:pt>
    <dgm:pt modelId="{75FAF736-5968-174C-B509-3C55C4C639F5}" type="pres">
      <dgm:prSet presAssocID="{95850193-AFA6-4390-80AC-FAB8C72DA334}" presName="FourNodes_3_text" presStyleLbl="node1" presStyleIdx="3" presStyleCnt="4">
        <dgm:presLayoutVars>
          <dgm:bulletEnabled val="1"/>
        </dgm:presLayoutVars>
      </dgm:prSet>
      <dgm:spPr/>
    </dgm:pt>
    <dgm:pt modelId="{C66C873F-C2E7-D949-B9BA-D7551E7CB61F}" type="pres">
      <dgm:prSet presAssocID="{95850193-AFA6-4390-80AC-FAB8C72DA33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1841527-40CE-7140-8F41-607A739987D6}" type="presOf" srcId="{0A24C874-965C-4E11-94CE-9F9AD971979D}" destId="{4DFF4721-A688-BA4C-B905-B29DA3994FBA}" srcOrd="0" destOrd="0" presId="urn:microsoft.com/office/officeart/2005/8/layout/vProcess5"/>
    <dgm:cxn modelId="{1F78DA30-1FF7-448E-B62E-098755AD902C}" srcId="{95850193-AFA6-4390-80AC-FAB8C72DA334}" destId="{FCB543D9-B669-4189-8E15-A90BA8952398}" srcOrd="3" destOrd="0" parTransId="{37B7A8F1-7BD8-45A0-8A1E-5758AF9BF88D}" sibTransId="{B38F6D3D-C0C3-4D41-83C8-6E0128AAB65C}"/>
    <dgm:cxn modelId="{B93CC032-BA25-9F4B-AB75-56C45D07ACDB}" type="presOf" srcId="{F54BC3C9-155F-4819-BF50-DD3D0F4F9452}" destId="{4E53D80C-B5AA-3445-A29B-D4900D55A76B}" srcOrd="0" destOrd="0" presId="urn:microsoft.com/office/officeart/2005/8/layout/vProcess5"/>
    <dgm:cxn modelId="{98BFD645-BEEF-9049-BDFC-D1EE54C7836D}" type="presOf" srcId="{95850193-AFA6-4390-80AC-FAB8C72DA334}" destId="{5D0C7F25-5B65-9045-8887-64088FEE4BE3}" srcOrd="0" destOrd="0" presId="urn:microsoft.com/office/officeart/2005/8/layout/vProcess5"/>
    <dgm:cxn modelId="{2709CD5E-6AAA-8144-8BCE-D69DE03E1E96}" type="presOf" srcId="{FCB543D9-B669-4189-8E15-A90BA8952398}" destId="{C66C873F-C2E7-D949-B9BA-D7551E7CB61F}" srcOrd="1" destOrd="0" presId="urn:microsoft.com/office/officeart/2005/8/layout/vProcess5"/>
    <dgm:cxn modelId="{7586D76A-E0F8-5B4B-A84A-4DF34D209778}" type="presOf" srcId="{F54BC3C9-155F-4819-BF50-DD3D0F4F9452}" destId="{340C2FE4-0372-BC49-BA76-D87B5E6D82E6}" srcOrd="1" destOrd="0" presId="urn:microsoft.com/office/officeart/2005/8/layout/vProcess5"/>
    <dgm:cxn modelId="{73843684-FCC6-BE44-927D-7DFAD3508105}" type="presOf" srcId="{1AAC0216-A00D-4786-9A24-0F2F74C1BCBD}" destId="{F54B1750-6F96-9C43-A276-8F9465AEBD83}" srcOrd="0" destOrd="0" presId="urn:microsoft.com/office/officeart/2005/8/layout/vProcess5"/>
    <dgm:cxn modelId="{49651A97-564A-5C40-A031-26E283D82AC8}" type="presOf" srcId="{9219DAAF-06CD-47BC-B656-24AE0DEF1301}" destId="{C1D83014-03A0-1A4E-855F-A4788D2591CA}" srcOrd="0" destOrd="0" presId="urn:microsoft.com/office/officeart/2005/8/layout/vProcess5"/>
    <dgm:cxn modelId="{5A7CD299-DFCD-448C-9B4C-ED39EB092C80}" srcId="{95850193-AFA6-4390-80AC-FAB8C72DA334}" destId="{350C45CB-95C2-489A-AF63-4B3FB54F7002}" srcOrd="0" destOrd="0" parTransId="{86A2D2A7-C3E4-467D-96C0-B19B69DA1626}" sibTransId="{9219DAAF-06CD-47BC-B656-24AE0DEF1301}"/>
    <dgm:cxn modelId="{E0CC9DAE-BB75-0544-96A3-E53963E334B0}" type="presOf" srcId="{FCB543D9-B669-4189-8E15-A90BA8952398}" destId="{420B31B9-D419-6340-A2DD-275264C98C6F}" srcOrd="0" destOrd="0" presId="urn:microsoft.com/office/officeart/2005/8/layout/vProcess5"/>
    <dgm:cxn modelId="{72A2E7B4-81A0-0245-A4B3-713880737128}" type="presOf" srcId="{4AC0F0DD-BB5C-4FAB-87EB-995E8DA128E6}" destId="{288BFF66-F67C-6449-9B78-815697AE71F7}" srcOrd="0" destOrd="0" presId="urn:microsoft.com/office/officeart/2005/8/layout/vProcess5"/>
    <dgm:cxn modelId="{4BF4E9B7-D56A-E548-8987-8575F4BD6968}" type="presOf" srcId="{350C45CB-95C2-489A-AF63-4B3FB54F7002}" destId="{53F3D0BE-D1BD-384D-9BFC-D921DA5993B1}" srcOrd="1" destOrd="0" presId="urn:microsoft.com/office/officeart/2005/8/layout/vProcess5"/>
    <dgm:cxn modelId="{C34424BE-DEAA-43D5-90DF-3811CCA0E405}" srcId="{95850193-AFA6-4390-80AC-FAB8C72DA334}" destId="{F54BC3C9-155F-4819-BF50-DD3D0F4F9452}" srcOrd="1" destOrd="0" parTransId="{7C63E6AD-A573-4827-8A59-40606F3390F7}" sibTransId="{1AAC0216-A00D-4786-9A24-0F2F74C1BCBD}"/>
    <dgm:cxn modelId="{1CE2F6C1-3DA7-4B47-8E7A-952999EA6312}" srcId="{95850193-AFA6-4390-80AC-FAB8C72DA334}" destId="{4AC0F0DD-BB5C-4FAB-87EB-995E8DA128E6}" srcOrd="2" destOrd="0" parTransId="{671898C0-A577-46C2-937E-01124976314B}" sibTransId="{0A24C874-965C-4E11-94CE-9F9AD971979D}"/>
    <dgm:cxn modelId="{4FD37DED-4610-7B45-927E-8252A63E20EA}" type="presOf" srcId="{350C45CB-95C2-489A-AF63-4B3FB54F7002}" destId="{18EEEA4E-89BD-1546-BB17-90389792538C}" srcOrd="0" destOrd="0" presId="urn:microsoft.com/office/officeart/2005/8/layout/vProcess5"/>
    <dgm:cxn modelId="{BB982AFC-E299-8E41-8CF2-E3DD698C773F}" type="presOf" srcId="{4AC0F0DD-BB5C-4FAB-87EB-995E8DA128E6}" destId="{75FAF736-5968-174C-B509-3C55C4C639F5}" srcOrd="1" destOrd="0" presId="urn:microsoft.com/office/officeart/2005/8/layout/vProcess5"/>
    <dgm:cxn modelId="{C48CB0AE-D8BC-3B45-BAFC-CBD375076655}" type="presParOf" srcId="{5D0C7F25-5B65-9045-8887-64088FEE4BE3}" destId="{C97E4B9E-D51A-D947-A564-5FB66BA55FCC}" srcOrd="0" destOrd="0" presId="urn:microsoft.com/office/officeart/2005/8/layout/vProcess5"/>
    <dgm:cxn modelId="{9C3D3B05-9769-944C-B801-E4F102582329}" type="presParOf" srcId="{5D0C7F25-5B65-9045-8887-64088FEE4BE3}" destId="{18EEEA4E-89BD-1546-BB17-90389792538C}" srcOrd="1" destOrd="0" presId="urn:microsoft.com/office/officeart/2005/8/layout/vProcess5"/>
    <dgm:cxn modelId="{D87048B4-2CAB-4544-9AB3-B557A3902CE5}" type="presParOf" srcId="{5D0C7F25-5B65-9045-8887-64088FEE4BE3}" destId="{4E53D80C-B5AA-3445-A29B-D4900D55A76B}" srcOrd="2" destOrd="0" presId="urn:microsoft.com/office/officeart/2005/8/layout/vProcess5"/>
    <dgm:cxn modelId="{D2DF0E79-60A6-A847-B738-C22BB5CA3C12}" type="presParOf" srcId="{5D0C7F25-5B65-9045-8887-64088FEE4BE3}" destId="{288BFF66-F67C-6449-9B78-815697AE71F7}" srcOrd="3" destOrd="0" presId="urn:microsoft.com/office/officeart/2005/8/layout/vProcess5"/>
    <dgm:cxn modelId="{3C34465C-0E7F-264C-A1C5-8240972A5008}" type="presParOf" srcId="{5D0C7F25-5B65-9045-8887-64088FEE4BE3}" destId="{420B31B9-D419-6340-A2DD-275264C98C6F}" srcOrd="4" destOrd="0" presId="urn:microsoft.com/office/officeart/2005/8/layout/vProcess5"/>
    <dgm:cxn modelId="{9EE3A513-8531-CD4C-A3FB-EA318C511BE7}" type="presParOf" srcId="{5D0C7F25-5B65-9045-8887-64088FEE4BE3}" destId="{C1D83014-03A0-1A4E-855F-A4788D2591CA}" srcOrd="5" destOrd="0" presId="urn:microsoft.com/office/officeart/2005/8/layout/vProcess5"/>
    <dgm:cxn modelId="{170E8DA2-5CB2-6740-A3CF-33B3085BCE9F}" type="presParOf" srcId="{5D0C7F25-5B65-9045-8887-64088FEE4BE3}" destId="{F54B1750-6F96-9C43-A276-8F9465AEBD83}" srcOrd="6" destOrd="0" presId="urn:microsoft.com/office/officeart/2005/8/layout/vProcess5"/>
    <dgm:cxn modelId="{EFE3073E-841E-164C-9642-8E9228557166}" type="presParOf" srcId="{5D0C7F25-5B65-9045-8887-64088FEE4BE3}" destId="{4DFF4721-A688-BA4C-B905-B29DA3994FBA}" srcOrd="7" destOrd="0" presId="urn:microsoft.com/office/officeart/2005/8/layout/vProcess5"/>
    <dgm:cxn modelId="{017890EA-CFB7-FB44-B2AD-742D4BA8D49D}" type="presParOf" srcId="{5D0C7F25-5B65-9045-8887-64088FEE4BE3}" destId="{53F3D0BE-D1BD-384D-9BFC-D921DA5993B1}" srcOrd="8" destOrd="0" presId="urn:microsoft.com/office/officeart/2005/8/layout/vProcess5"/>
    <dgm:cxn modelId="{C7D37975-E24F-1647-A7DB-B3663259F4DE}" type="presParOf" srcId="{5D0C7F25-5B65-9045-8887-64088FEE4BE3}" destId="{340C2FE4-0372-BC49-BA76-D87B5E6D82E6}" srcOrd="9" destOrd="0" presId="urn:microsoft.com/office/officeart/2005/8/layout/vProcess5"/>
    <dgm:cxn modelId="{A21C643B-4174-1948-87B1-F1DE7589344D}" type="presParOf" srcId="{5D0C7F25-5B65-9045-8887-64088FEE4BE3}" destId="{75FAF736-5968-174C-B509-3C55C4C639F5}" srcOrd="10" destOrd="0" presId="urn:microsoft.com/office/officeart/2005/8/layout/vProcess5"/>
    <dgm:cxn modelId="{88ED62DA-F2D6-5742-B65B-0144E8F7AA8C}" type="presParOf" srcId="{5D0C7F25-5B65-9045-8887-64088FEE4BE3}" destId="{C66C873F-C2E7-D949-B9BA-D7551E7CB61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BCAC9-4D30-401C-8BD9-2094AD95BA92}">
      <dsp:nvSpPr>
        <dsp:cNvPr id="0" name=""/>
        <dsp:cNvSpPr/>
      </dsp:nvSpPr>
      <dsp:spPr>
        <a:xfrm>
          <a:off x="467028" y="600000"/>
          <a:ext cx="1441125" cy="1441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F7A3A-ECB5-497F-82C4-9D1A45A500C6}">
      <dsp:nvSpPr>
        <dsp:cNvPr id="0" name=""/>
        <dsp:cNvSpPr/>
      </dsp:nvSpPr>
      <dsp:spPr>
        <a:xfrm>
          <a:off x="774153" y="907125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C47A7-DB31-437F-891A-4C48B7EDD35E}">
      <dsp:nvSpPr>
        <dsp:cNvPr id="0" name=""/>
        <dsp:cNvSpPr/>
      </dsp:nvSpPr>
      <dsp:spPr>
        <a:xfrm>
          <a:off x="6340" y="2490000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>
              <a:hlinkClick xmlns:r="http://schemas.openxmlformats.org/officeDocument/2006/relationships" r:id="rId3"/>
            </a:rPr>
            <a:t>www.menti.com</a:t>
          </a:r>
          <a:endParaRPr lang="en-US" sz="2000" kern="1200"/>
        </a:p>
      </dsp:txBody>
      <dsp:txXfrm>
        <a:off x="6340" y="2490000"/>
        <a:ext cx="2362500" cy="720000"/>
      </dsp:txXfrm>
    </dsp:sp>
    <dsp:sp modelId="{7686CE1E-918F-49F8-9025-1D76C85DD499}">
      <dsp:nvSpPr>
        <dsp:cNvPr id="0" name=""/>
        <dsp:cNvSpPr/>
      </dsp:nvSpPr>
      <dsp:spPr>
        <a:xfrm>
          <a:off x="3242965" y="600000"/>
          <a:ext cx="1441125" cy="1441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F9D3C-5A88-4D61-A4B0-CA647C3DDE75}">
      <dsp:nvSpPr>
        <dsp:cNvPr id="0" name=""/>
        <dsp:cNvSpPr/>
      </dsp:nvSpPr>
      <dsp:spPr>
        <a:xfrm>
          <a:off x="3550090" y="907125"/>
          <a:ext cx="826875" cy="82687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F7C9C-F013-4C3E-B12B-CB8FAEB2B06D}">
      <dsp:nvSpPr>
        <dsp:cNvPr id="0" name=""/>
        <dsp:cNvSpPr/>
      </dsp:nvSpPr>
      <dsp:spPr>
        <a:xfrm>
          <a:off x="2782278" y="2490000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/>
            <a:t>Code 1845783</a:t>
          </a:r>
          <a:endParaRPr lang="en-US" sz="2000" kern="1200"/>
        </a:p>
      </dsp:txBody>
      <dsp:txXfrm>
        <a:off x="2782278" y="2490000"/>
        <a:ext cx="236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5507E-A01D-8247-8D28-D9873EF03341}">
      <dsp:nvSpPr>
        <dsp:cNvPr id="0" name=""/>
        <dsp:cNvSpPr/>
      </dsp:nvSpPr>
      <dsp:spPr>
        <a:xfrm>
          <a:off x="0" y="1187486"/>
          <a:ext cx="6139252" cy="13911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>
              <a:hlinkClick xmlns:r="http://schemas.openxmlformats.org/officeDocument/2006/relationships" r:id="rId1"/>
            </a:rPr>
            <a:t>www.menti.com</a:t>
          </a:r>
          <a:endParaRPr lang="en-US" sz="5800" kern="1200"/>
        </a:p>
      </dsp:txBody>
      <dsp:txXfrm>
        <a:off x="67909" y="1255395"/>
        <a:ext cx="6003434" cy="1255312"/>
      </dsp:txXfrm>
    </dsp:sp>
    <dsp:sp modelId="{C6A4AF14-173E-3845-B561-510E9603C8FF}">
      <dsp:nvSpPr>
        <dsp:cNvPr id="0" name=""/>
        <dsp:cNvSpPr/>
      </dsp:nvSpPr>
      <dsp:spPr>
        <a:xfrm>
          <a:off x="0" y="2745656"/>
          <a:ext cx="6139252" cy="1391130"/>
        </a:xfrm>
        <a:prstGeom prst="roundRect">
          <a:avLst/>
        </a:prstGeom>
        <a:solidFill>
          <a:schemeClr val="accent5">
            <a:hueOff val="-80521"/>
            <a:satOff val="-17"/>
            <a:lumOff val="-199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/>
            <a:t>Code 18458783</a:t>
          </a:r>
          <a:endParaRPr lang="en-US" sz="5800" kern="1200"/>
        </a:p>
      </dsp:txBody>
      <dsp:txXfrm>
        <a:off x="67909" y="2813565"/>
        <a:ext cx="6003434" cy="1255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EEA4E-89BD-1546-BB17-90389792538C}">
      <dsp:nvSpPr>
        <dsp:cNvPr id="0" name=""/>
        <dsp:cNvSpPr/>
      </dsp:nvSpPr>
      <dsp:spPr>
        <a:xfrm>
          <a:off x="0" y="0"/>
          <a:ext cx="4876800" cy="11734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/>
            <a:t>Java</a:t>
          </a:r>
          <a:endParaRPr lang="en-US" sz="5100" kern="1200"/>
        </a:p>
      </dsp:txBody>
      <dsp:txXfrm>
        <a:off x="34370" y="34370"/>
        <a:ext cx="3511364" cy="1104740"/>
      </dsp:txXfrm>
    </dsp:sp>
    <dsp:sp modelId="{4E53D80C-B5AA-3445-A29B-D4900D55A76B}">
      <dsp:nvSpPr>
        <dsp:cNvPr id="0" name=""/>
        <dsp:cNvSpPr/>
      </dsp:nvSpPr>
      <dsp:spPr>
        <a:xfrm>
          <a:off x="408432" y="1386840"/>
          <a:ext cx="4876800" cy="11734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/>
            <a:t>C++</a:t>
          </a:r>
          <a:endParaRPr lang="en-US" sz="5100" kern="1200"/>
        </a:p>
      </dsp:txBody>
      <dsp:txXfrm>
        <a:off x="442802" y="1421210"/>
        <a:ext cx="3636865" cy="1104739"/>
      </dsp:txXfrm>
    </dsp:sp>
    <dsp:sp modelId="{288BFF66-F67C-6449-9B78-815697AE71F7}">
      <dsp:nvSpPr>
        <dsp:cNvPr id="0" name=""/>
        <dsp:cNvSpPr/>
      </dsp:nvSpPr>
      <dsp:spPr>
        <a:xfrm>
          <a:off x="810768" y="2773680"/>
          <a:ext cx="4876800" cy="11734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/>
            <a:t>Alfabetico</a:t>
          </a:r>
          <a:endParaRPr lang="en-US" sz="5100" kern="1200"/>
        </a:p>
      </dsp:txBody>
      <dsp:txXfrm>
        <a:off x="845138" y="2808050"/>
        <a:ext cx="3642961" cy="1104739"/>
      </dsp:txXfrm>
    </dsp:sp>
    <dsp:sp modelId="{420B31B9-D419-6340-A2DD-275264C98C6F}">
      <dsp:nvSpPr>
        <dsp:cNvPr id="0" name=""/>
        <dsp:cNvSpPr/>
      </dsp:nvSpPr>
      <dsp:spPr>
        <a:xfrm>
          <a:off x="1219200" y="4160520"/>
          <a:ext cx="4876800" cy="11734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/>
            <a:t>Binario</a:t>
          </a:r>
          <a:endParaRPr lang="en-US" sz="5100" kern="1200"/>
        </a:p>
      </dsp:txBody>
      <dsp:txXfrm>
        <a:off x="1253570" y="4194890"/>
        <a:ext cx="3636865" cy="1104739"/>
      </dsp:txXfrm>
    </dsp:sp>
    <dsp:sp modelId="{C1D83014-03A0-1A4E-855F-A4788D2591CA}">
      <dsp:nvSpPr>
        <dsp:cNvPr id="0" name=""/>
        <dsp:cNvSpPr/>
      </dsp:nvSpPr>
      <dsp:spPr>
        <a:xfrm>
          <a:off x="4114038" y="898778"/>
          <a:ext cx="762762" cy="762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285659" y="898778"/>
        <a:ext cx="419520" cy="573978"/>
      </dsp:txXfrm>
    </dsp:sp>
    <dsp:sp modelId="{F54B1750-6F96-9C43-A276-8F9465AEBD83}">
      <dsp:nvSpPr>
        <dsp:cNvPr id="0" name=""/>
        <dsp:cNvSpPr/>
      </dsp:nvSpPr>
      <dsp:spPr>
        <a:xfrm>
          <a:off x="4522470" y="2285618"/>
          <a:ext cx="762762" cy="762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694091" y="2285618"/>
        <a:ext cx="419520" cy="573978"/>
      </dsp:txXfrm>
    </dsp:sp>
    <dsp:sp modelId="{4DFF4721-A688-BA4C-B905-B29DA3994FBA}">
      <dsp:nvSpPr>
        <dsp:cNvPr id="0" name=""/>
        <dsp:cNvSpPr/>
      </dsp:nvSpPr>
      <dsp:spPr>
        <a:xfrm>
          <a:off x="4924805" y="3672459"/>
          <a:ext cx="762762" cy="762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096426" y="3672459"/>
        <a:ext cx="419520" cy="573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0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2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2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2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9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8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0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5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9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96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74" r:id="rId6"/>
    <p:sldLayoutId id="2147483769" r:id="rId7"/>
    <p:sldLayoutId id="2147483770" r:id="rId8"/>
    <p:sldLayoutId id="2147483771" r:id="rId9"/>
    <p:sldLayoutId id="2147483773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Sfondo di rete">
            <a:extLst>
              <a:ext uri="{FF2B5EF4-FFF2-40B4-BE49-F238E27FC236}">
                <a16:creationId xmlns:a16="http://schemas.microsoft.com/office/drawing/2014/main" id="{AA98B174-0E64-4DB9-98A1-C9B43F9A0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8"/>
          <a:stretch/>
        </p:blipFill>
        <p:spPr>
          <a:xfrm>
            <a:off x="20" y="-1"/>
            <a:ext cx="12191980" cy="6858001"/>
          </a:xfrm>
          <a:custGeom>
            <a:avLst/>
            <a:gdLst/>
            <a:ahLst/>
            <a:cxnLst/>
            <a:rect l="l" t="t" r="r" b="b"/>
            <a:pathLst>
              <a:path w="12191999" h="6857999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4628129" y="6857999"/>
                </a:lnTo>
                <a:lnTo>
                  <a:pt x="4734519" y="6819371"/>
                </a:lnTo>
                <a:cubicBezTo>
                  <a:pt x="4938119" y="6741181"/>
                  <a:pt x="5132935" y="6652933"/>
                  <a:pt x="5315781" y="6551721"/>
                </a:cubicBezTo>
                <a:cubicBezTo>
                  <a:pt x="6619811" y="5830059"/>
                  <a:pt x="6364610" y="4934281"/>
                  <a:pt x="6058656" y="3948664"/>
                </a:cubicBezTo>
                <a:cubicBezTo>
                  <a:pt x="5601502" y="2476708"/>
                  <a:pt x="4958009" y="1222984"/>
                  <a:pt x="2540911" y="827627"/>
                </a:cubicBezTo>
                <a:cubicBezTo>
                  <a:pt x="1760946" y="699982"/>
                  <a:pt x="986522" y="591203"/>
                  <a:pt x="238021" y="541759"/>
                </a:cubicBezTo>
                <a:lnTo>
                  <a:pt x="0" y="529223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58CBA34-4B81-9E47-9EA1-2B047BB73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 anchor="b">
            <a:normAutofit/>
          </a:bodyPr>
          <a:lstStyle/>
          <a:p>
            <a:pPr algn="l"/>
            <a:r>
              <a:rPr lang="en-GB" dirty="0"/>
              <a:t>Un </a:t>
            </a:r>
            <a:r>
              <a:rPr lang="en-GB" dirty="0" err="1"/>
              <a:t>approccio</a:t>
            </a:r>
            <a:r>
              <a:rPr lang="en-GB" dirty="0"/>
              <a:t> giocoso con I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piccoli</a:t>
            </a:r>
            <a:endParaRPr lang="en-GB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C528F44-600C-B04F-887D-5DCE50857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99787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en-GB" sz="4400"/>
              <a:t>Il Coding alla Primaria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20004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B83EEE-F2E9-A541-A84C-01AD40AB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30066"/>
            <a:ext cx="10668000" cy="1524000"/>
          </a:xfrm>
        </p:spPr>
        <p:txBody>
          <a:bodyPr/>
          <a:lstStyle/>
          <a:p>
            <a:r>
              <a:rPr lang="en-GB" b="1" dirty="0" err="1"/>
              <a:t>Scriviamo</a:t>
            </a:r>
            <a:r>
              <a:rPr lang="en-GB" b="1" dirty="0"/>
              <a:t> numeri con le carte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149" y="3290166"/>
            <a:ext cx="5130149" cy="14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F7CE80D-C617-AA45-BA2D-04E2C102C42C}"/>
              </a:ext>
            </a:extLst>
          </p:cNvPr>
          <p:cNvSpPr txBox="1"/>
          <p:nvPr/>
        </p:nvSpPr>
        <p:spPr>
          <a:xfrm>
            <a:off x="7141031" y="299904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80F148-F681-B84B-9EDD-5C21671478DD}"/>
              </a:ext>
            </a:extLst>
          </p:cNvPr>
          <p:cNvSpPr txBox="1"/>
          <p:nvPr/>
        </p:nvSpPr>
        <p:spPr>
          <a:xfrm>
            <a:off x="5269891" y="302081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793E3DD-CD7D-FD4F-BE22-7822E747C115}"/>
              </a:ext>
            </a:extLst>
          </p:cNvPr>
          <p:cNvSpPr txBox="1"/>
          <p:nvPr/>
        </p:nvSpPr>
        <p:spPr>
          <a:xfrm>
            <a:off x="6205461" y="300993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6A353B7-5054-5848-9260-635DF087425D}"/>
              </a:ext>
            </a:extLst>
          </p:cNvPr>
          <p:cNvSpPr txBox="1"/>
          <p:nvPr/>
        </p:nvSpPr>
        <p:spPr>
          <a:xfrm>
            <a:off x="4245429" y="3020818"/>
            <a:ext cx="33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8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5B3EF49-3A17-234A-8B5F-F3C8F32CCE84}"/>
              </a:ext>
            </a:extLst>
          </p:cNvPr>
          <p:cNvSpPr txBox="1"/>
          <p:nvPr/>
        </p:nvSpPr>
        <p:spPr>
          <a:xfrm>
            <a:off x="3006592" y="3039189"/>
            <a:ext cx="55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16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29B81A0-1F17-6D46-AA1B-750F43E67B6A}"/>
              </a:ext>
            </a:extLst>
          </p:cNvPr>
          <p:cNvSpPr txBox="1"/>
          <p:nvPr/>
        </p:nvSpPr>
        <p:spPr>
          <a:xfrm>
            <a:off x="1315265" y="2237599"/>
            <a:ext cx="4682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Come </a:t>
            </a:r>
            <a:r>
              <a:rPr lang="en-GB" sz="2400" b="1" dirty="0" err="1"/>
              <a:t>scrivereste</a:t>
            </a:r>
            <a:r>
              <a:rPr lang="en-GB" sz="2400" b="1" dirty="0"/>
              <a:t> il </a:t>
            </a:r>
            <a:r>
              <a:rPr lang="en-GB" sz="2400" b="1" dirty="0" err="1"/>
              <a:t>numero</a:t>
            </a:r>
            <a:r>
              <a:rPr lang="en-GB" sz="2400" b="1" dirty="0"/>
              <a:t> 6?</a:t>
            </a:r>
          </a:p>
        </p:txBody>
      </p:sp>
    </p:spTree>
    <p:extLst>
      <p:ext uri="{BB962C8B-B14F-4D97-AF65-F5344CB8AC3E}">
        <p14:creationId xmlns:p14="http://schemas.microsoft.com/office/powerpoint/2010/main" val="3792168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554" y="3004420"/>
            <a:ext cx="5130149" cy="14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F7CE80D-C617-AA45-BA2D-04E2C102C42C}"/>
              </a:ext>
            </a:extLst>
          </p:cNvPr>
          <p:cNvSpPr txBox="1"/>
          <p:nvPr/>
        </p:nvSpPr>
        <p:spPr>
          <a:xfrm>
            <a:off x="8055436" y="2713300"/>
            <a:ext cx="33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80F148-F681-B84B-9EDD-5C21671478DD}"/>
              </a:ext>
            </a:extLst>
          </p:cNvPr>
          <p:cNvSpPr txBox="1"/>
          <p:nvPr/>
        </p:nvSpPr>
        <p:spPr>
          <a:xfrm>
            <a:off x="6184296" y="2735072"/>
            <a:ext cx="33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793E3DD-CD7D-FD4F-BE22-7822E747C115}"/>
              </a:ext>
            </a:extLst>
          </p:cNvPr>
          <p:cNvSpPr txBox="1"/>
          <p:nvPr/>
        </p:nvSpPr>
        <p:spPr>
          <a:xfrm>
            <a:off x="7119866" y="2724186"/>
            <a:ext cx="33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6A353B7-5054-5848-9260-635DF087425D}"/>
              </a:ext>
            </a:extLst>
          </p:cNvPr>
          <p:cNvSpPr txBox="1"/>
          <p:nvPr/>
        </p:nvSpPr>
        <p:spPr>
          <a:xfrm>
            <a:off x="5159834" y="2735072"/>
            <a:ext cx="333746" cy="36933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5B3EF49-3A17-234A-8B5F-F3C8F32CCE84}"/>
              </a:ext>
            </a:extLst>
          </p:cNvPr>
          <p:cNvSpPr txBox="1"/>
          <p:nvPr/>
        </p:nvSpPr>
        <p:spPr>
          <a:xfrm>
            <a:off x="3920997" y="2753443"/>
            <a:ext cx="55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16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5069052-8769-BC4E-8F3C-0AA78C08822A}"/>
              </a:ext>
            </a:extLst>
          </p:cNvPr>
          <p:cNvSpPr/>
          <p:nvPr/>
        </p:nvSpPr>
        <p:spPr>
          <a:xfrm>
            <a:off x="3829056" y="3230872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D2143D3-9B50-3E45-855F-3157E47D7162}"/>
              </a:ext>
            </a:extLst>
          </p:cNvPr>
          <p:cNvSpPr/>
          <p:nvPr/>
        </p:nvSpPr>
        <p:spPr>
          <a:xfrm>
            <a:off x="4951150" y="3243270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B8C5FF9-354E-674B-B38B-9F856D86D4F1}"/>
              </a:ext>
            </a:extLst>
          </p:cNvPr>
          <p:cNvSpPr/>
          <p:nvPr/>
        </p:nvSpPr>
        <p:spPr>
          <a:xfrm>
            <a:off x="7846752" y="3243270"/>
            <a:ext cx="751114" cy="9638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E453CE6D-37A4-5144-BE41-0E2E3CD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294031"/>
          </a:xfrm>
        </p:spPr>
        <p:txBody>
          <a:bodyPr/>
          <a:lstStyle/>
          <a:p>
            <a:r>
              <a:rPr lang="en-GB" b="1" dirty="0"/>
              <a:t>Il </a:t>
            </a:r>
            <a:r>
              <a:rPr lang="en-GB" b="1" dirty="0" err="1"/>
              <a:t>numero</a:t>
            </a:r>
            <a:r>
              <a:rPr lang="en-GB" b="1" dirty="0"/>
              <a:t> 6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5F578AD-816B-8C48-AF54-527956A52322}"/>
              </a:ext>
            </a:extLst>
          </p:cNvPr>
          <p:cNvSpPr/>
          <p:nvPr/>
        </p:nvSpPr>
        <p:spPr>
          <a:xfrm>
            <a:off x="4259282" y="5166566"/>
            <a:ext cx="3850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La carta 2 + la carta 3</a:t>
            </a:r>
          </a:p>
        </p:txBody>
      </p:sp>
    </p:spTree>
    <p:extLst>
      <p:ext uri="{BB962C8B-B14F-4D97-AF65-F5344CB8AC3E}">
        <p14:creationId xmlns:p14="http://schemas.microsoft.com/office/powerpoint/2010/main" val="169681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876" y="3796775"/>
            <a:ext cx="5130149" cy="14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5069052-8769-BC4E-8F3C-0AA78C08822A}"/>
              </a:ext>
            </a:extLst>
          </p:cNvPr>
          <p:cNvSpPr/>
          <p:nvPr/>
        </p:nvSpPr>
        <p:spPr>
          <a:xfrm>
            <a:off x="3757619" y="4027369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E453CE6D-37A4-5144-BE41-0E2E3CD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294031"/>
          </a:xfrm>
        </p:spPr>
        <p:txBody>
          <a:bodyPr/>
          <a:lstStyle/>
          <a:p>
            <a:r>
              <a:rPr lang="en-GB" b="1" dirty="0"/>
              <a:t>E il </a:t>
            </a:r>
            <a:r>
              <a:rPr lang="en-GB" b="1" dirty="0" err="1"/>
              <a:t>numero</a:t>
            </a:r>
            <a:r>
              <a:rPr lang="en-GB" b="1" dirty="0"/>
              <a:t> 15?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5F578AD-816B-8C48-AF54-527956A52322}"/>
              </a:ext>
            </a:extLst>
          </p:cNvPr>
          <p:cNvSpPr/>
          <p:nvPr/>
        </p:nvSpPr>
        <p:spPr>
          <a:xfrm>
            <a:off x="1809705" y="5209462"/>
            <a:ext cx="785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La carta 1 + la carta 2 + la carta 3 + la carta 4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E2600346-C9F1-4447-B985-620C3FDC2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876" y="1842838"/>
            <a:ext cx="5128247" cy="142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260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876" y="3796775"/>
            <a:ext cx="5130149" cy="14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5069052-8769-BC4E-8F3C-0AA78C08822A}"/>
              </a:ext>
            </a:extLst>
          </p:cNvPr>
          <p:cNvSpPr/>
          <p:nvPr/>
        </p:nvSpPr>
        <p:spPr>
          <a:xfrm>
            <a:off x="4900619" y="4027369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E453CE6D-37A4-5144-BE41-0E2E3CD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294031"/>
          </a:xfrm>
        </p:spPr>
        <p:txBody>
          <a:bodyPr/>
          <a:lstStyle/>
          <a:p>
            <a:r>
              <a:rPr lang="en-GB" b="1" dirty="0"/>
              <a:t>E il </a:t>
            </a:r>
            <a:r>
              <a:rPr lang="en-GB" b="1" dirty="0" err="1"/>
              <a:t>numero</a:t>
            </a:r>
            <a:r>
              <a:rPr lang="en-GB" b="1" dirty="0"/>
              <a:t> 21?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5F578AD-816B-8C48-AF54-527956A52322}"/>
              </a:ext>
            </a:extLst>
          </p:cNvPr>
          <p:cNvSpPr/>
          <p:nvPr/>
        </p:nvSpPr>
        <p:spPr>
          <a:xfrm>
            <a:off x="3170486" y="5348693"/>
            <a:ext cx="5851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La carta 1 + la carta 3 + la carta 5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E2600346-C9F1-4447-B985-620C3FDC2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876" y="1842838"/>
            <a:ext cx="5128247" cy="142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FC195049-CF59-1A46-9CAE-A4524369966E}"/>
              </a:ext>
            </a:extLst>
          </p:cNvPr>
          <p:cNvSpPr/>
          <p:nvPr/>
        </p:nvSpPr>
        <p:spPr>
          <a:xfrm>
            <a:off x="6853253" y="4036889"/>
            <a:ext cx="751114" cy="9675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60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876" y="3796775"/>
            <a:ext cx="5130149" cy="14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5069052-8769-BC4E-8F3C-0AA78C08822A}"/>
              </a:ext>
            </a:extLst>
          </p:cNvPr>
          <p:cNvSpPr/>
          <p:nvPr/>
        </p:nvSpPr>
        <p:spPr>
          <a:xfrm>
            <a:off x="5943610" y="4027369"/>
            <a:ext cx="642929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E453CE6D-37A4-5144-BE41-0E2E3CD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294031"/>
          </a:xfrm>
        </p:spPr>
        <p:txBody>
          <a:bodyPr/>
          <a:lstStyle/>
          <a:p>
            <a:r>
              <a:rPr lang="en-GB" b="1" dirty="0"/>
              <a:t>E il </a:t>
            </a:r>
            <a:r>
              <a:rPr lang="en-GB" b="1" dirty="0" err="1"/>
              <a:t>numero</a:t>
            </a:r>
            <a:r>
              <a:rPr lang="en-GB" b="1" dirty="0"/>
              <a:t> 9?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5F578AD-816B-8C48-AF54-527956A52322}"/>
              </a:ext>
            </a:extLst>
          </p:cNvPr>
          <p:cNvSpPr/>
          <p:nvPr/>
        </p:nvSpPr>
        <p:spPr>
          <a:xfrm>
            <a:off x="4384930" y="5448709"/>
            <a:ext cx="3850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La carta 1 + la carta 4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E2600346-C9F1-4447-B985-620C3FDC2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876" y="1842838"/>
            <a:ext cx="5128247" cy="142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FC195049-CF59-1A46-9CAE-A4524369966E}"/>
              </a:ext>
            </a:extLst>
          </p:cNvPr>
          <p:cNvSpPr/>
          <p:nvPr/>
        </p:nvSpPr>
        <p:spPr>
          <a:xfrm>
            <a:off x="6887123" y="4036889"/>
            <a:ext cx="674380" cy="9675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5E0868B-6A3B-8046-9DD6-F75B5ECAE09C}"/>
              </a:ext>
            </a:extLst>
          </p:cNvPr>
          <p:cNvSpPr/>
          <p:nvPr/>
        </p:nvSpPr>
        <p:spPr>
          <a:xfrm>
            <a:off x="3767139" y="4022601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546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876" y="2496607"/>
            <a:ext cx="5130149" cy="14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5069052-8769-BC4E-8F3C-0AA78C08822A}"/>
              </a:ext>
            </a:extLst>
          </p:cNvPr>
          <p:cNvSpPr/>
          <p:nvPr/>
        </p:nvSpPr>
        <p:spPr>
          <a:xfrm>
            <a:off x="5943610" y="2727201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E453CE6D-37A4-5144-BE41-0E2E3CD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294031"/>
          </a:xfrm>
        </p:spPr>
        <p:txBody>
          <a:bodyPr/>
          <a:lstStyle/>
          <a:p>
            <a:r>
              <a:rPr lang="en-GB" b="1" dirty="0" err="1"/>
              <a:t>Riscriviamo</a:t>
            </a:r>
            <a:r>
              <a:rPr lang="en-GB" b="1" dirty="0"/>
              <a:t> il </a:t>
            </a:r>
            <a:r>
              <a:rPr lang="en-GB" b="1" dirty="0" err="1"/>
              <a:t>numero</a:t>
            </a:r>
            <a:r>
              <a:rPr lang="en-GB" b="1" dirty="0"/>
              <a:t> 9…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C195049-CF59-1A46-9CAE-A4524369966E}"/>
              </a:ext>
            </a:extLst>
          </p:cNvPr>
          <p:cNvSpPr/>
          <p:nvPr/>
        </p:nvSpPr>
        <p:spPr>
          <a:xfrm>
            <a:off x="6853253" y="2736721"/>
            <a:ext cx="751114" cy="9675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5E0868B-6A3B-8046-9DD6-F75B5ECAE09C}"/>
              </a:ext>
            </a:extLst>
          </p:cNvPr>
          <p:cNvSpPr/>
          <p:nvPr/>
        </p:nvSpPr>
        <p:spPr>
          <a:xfrm>
            <a:off x="3767139" y="2722433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FF3D317-E787-E940-AF82-E37E071F6492}"/>
              </a:ext>
            </a:extLst>
          </p:cNvPr>
          <p:cNvSpPr txBox="1"/>
          <p:nvPr/>
        </p:nvSpPr>
        <p:spPr>
          <a:xfrm>
            <a:off x="3929062" y="400049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E70CC72-9E1F-ED49-A7D1-05DDE7575E94}"/>
              </a:ext>
            </a:extLst>
          </p:cNvPr>
          <p:cNvSpPr txBox="1"/>
          <p:nvPr/>
        </p:nvSpPr>
        <p:spPr>
          <a:xfrm>
            <a:off x="6138006" y="397509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54C7B45-4157-4A4E-BDA4-CC15B5B8F8EB}"/>
              </a:ext>
            </a:extLst>
          </p:cNvPr>
          <p:cNvSpPr txBox="1"/>
          <p:nvPr/>
        </p:nvSpPr>
        <p:spPr>
          <a:xfrm>
            <a:off x="7033361" y="398620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7A6610B-6D34-FA44-953D-157F17E3F6B7}"/>
              </a:ext>
            </a:extLst>
          </p:cNvPr>
          <p:cNvSpPr txBox="1"/>
          <p:nvPr/>
        </p:nvSpPr>
        <p:spPr>
          <a:xfrm>
            <a:off x="5075912" y="396081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3FA54D9-A793-744C-BCCA-B55E4F31E544}"/>
              </a:ext>
            </a:extLst>
          </p:cNvPr>
          <p:cNvSpPr txBox="1"/>
          <p:nvPr/>
        </p:nvSpPr>
        <p:spPr>
          <a:xfrm>
            <a:off x="7928716" y="398938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D6AC57-5B51-3A46-9E28-B799CA77B705}"/>
              </a:ext>
            </a:extLst>
          </p:cNvPr>
          <p:cNvSpPr txBox="1"/>
          <p:nvPr/>
        </p:nvSpPr>
        <p:spPr>
          <a:xfrm>
            <a:off x="4807570" y="4886325"/>
            <a:ext cx="2353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9 =  01001</a:t>
            </a:r>
          </a:p>
        </p:txBody>
      </p:sp>
    </p:spTree>
    <p:extLst>
      <p:ext uri="{BB962C8B-B14F-4D97-AF65-F5344CB8AC3E}">
        <p14:creationId xmlns:p14="http://schemas.microsoft.com/office/powerpoint/2010/main" val="189264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964" y="2753781"/>
            <a:ext cx="5130149" cy="14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5069052-8769-BC4E-8F3C-0AA78C08822A}"/>
              </a:ext>
            </a:extLst>
          </p:cNvPr>
          <p:cNvSpPr/>
          <p:nvPr/>
        </p:nvSpPr>
        <p:spPr>
          <a:xfrm>
            <a:off x="8929698" y="2984375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E453CE6D-37A4-5144-BE41-0E2E3CD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294031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Usiamo</a:t>
            </a:r>
            <a:r>
              <a:rPr lang="en-GB" b="1" dirty="0"/>
              <a:t> la </a:t>
            </a:r>
            <a:r>
              <a:rPr lang="en-GB" b="1" dirty="0" err="1"/>
              <a:t>stessa</a:t>
            </a:r>
            <a:r>
              <a:rPr lang="en-GB" b="1" dirty="0"/>
              <a:t> </a:t>
            </a:r>
            <a:r>
              <a:rPr lang="en-GB" b="1" dirty="0" err="1"/>
              <a:t>tecnica</a:t>
            </a:r>
            <a:r>
              <a:rPr lang="en-GB" b="1" dirty="0"/>
              <a:t> per </a:t>
            </a:r>
            <a:r>
              <a:rPr lang="en-GB" b="1" dirty="0" err="1"/>
              <a:t>scrivere</a:t>
            </a:r>
            <a:r>
              <a:rPr lang="en-GB" b="1" dirty="0"/>
              <a:t> il </a:t>
            </a:r>
            <a:r>
              <a:rPr lang="en-GB" b="1" dirty="0" err="1"/>
              <a:t>numero</a:t>
            </a:r>
            <a:r>
              <a:rPr lang="en-GB" b="1" dirty="0"/>
              <a:t> 17…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C195049-CF59-1A46-9CAE-A4524369966E}"/>
              </a:ext>
            </a:extLst>
          </p:cNvPr>
          <p:cNvSpPr/>
          <p:nvPr/>
        </p:nvSpPr>
        <p:spPr>
          <a:xfrm>
            <a:off x="9839341" y="2993895"/>
            <a:ext cx="751114" cy="9675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5E0868B-6A3B-8046-9DD6-F75B5ECAE09C}"/>
              </a:ext>
            </a:extLst>
          </p:cNvPr>
          <p:cNvSpPr/>
          <p:nvPr/>
        </p:nvSpPr>
        <p:spPr>
          <a:xfrm>
            <a:off x="7853370" y="2979607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FF3D317-E787-E940-AF82-E37E071F6492}"/>
              </a:ext>
            </a:extLst>
          </p:cNvPr>
          <p:cNvSpPr txBox="1"/>
          <p:nvPr/>
        </p:nvSpPr>
        <p:spPr>
          <a:xfrm>
            <a:off x="6915150" y="4257670"/>
            <a:ext cx="33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E70CC72-9E1F-ED49-A7D1-05DDE7575E94}"/>
              </a:ext>
            </a:extLst>
          </p:cNvPr>
          <p:cNvSpPr txBox="1"/>
          <p:nvPr/>
        </p:nvSpPr>
        <p:spPr>
          <a:xfrm>
            <a:off x="9124094" y="4232273"/>
            <a:ext cx="33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54C7B45-4157-4A4E-BDA4-CC15B5B8F8EB}"/>
              </a:ext>
            </a:extLst>
          </p:cNvPr>
          <p:cNvSpPr txBox="1"/>
          <p:nvPr/>
        </p:nvSpPr>
        <p:spPr>
          <a:xfrm>
            <a:off x="10019449" y="4243382"/>
            <a:ext cx="33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7A6610B-6D34-FA44-953D-157F17E3F6B7}"/>
              </a:ext>
            </a:extLst>
          </p:cNvPr>
          <p:cNvSpPr txBox="1"/>
          <p:nvPr/>
        </p:nvSpPr>
        <p:spPr>
          <a:xfrm>
            <a:off x="8062000" y="4217985"/>
            <a:ext cx="33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3FA54D9-A793-744C-BCCA-B55E4F31E544}"/>
              </a:ext>
            </a:extLst>
          </p:cNvPr>
          <p:cNvSpPr txBox="1"/>
          <p:nvPr/>
        </p:nvSpPr>
        <p:spPr>
          <a:xfrm>
            <a:off x="10914804" y="4246561"/>
            <a:ext cx="33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D6AC57-5B51-3A46-9E28-B799CA77B705}"/>
              </a:ext>
            </a:extLst>
          </p:cNvPr>
          <p:cNvSpPr txBox="1"/>
          <p:nvPr/>
        </p:nvSpPr>
        <p:spPr>
          <a:xfrm>
            <a:off x="4807570" y="4886325"/>
            <a:ext cx="2618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17 =  10001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6F8E342-C346-9A42-A170-1F7E16B49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3" y="2718593"/>
            <a:ext cx="5128247" cy="142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5711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554" y="2604369"/>
            <a:ext cx="5130149" cy="14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F7CE80D-C617-AA45-BA2D-04E2C102C42C}"/>
              </a:ext>
            </a:extLst>
          </p:cNvPr>
          <p:cNvSpPr txBox="1"/>
          <p:nvPr/>
        </p:nvSpPr>
        <p:spPr>
          <a:xfrm>
            <a:off x="8069724" y="229896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80F148-F681-B84B-9EDD-5C21671478DD}"/>
              </a:ext>
            </a:extLst>
          </p:cNvPr>
          <p:cNvSpPr txBox="1"/>
          <p:nvPr/>
        </p:nvSpPr>
        <p:spPr>
          <a:xfrm>
            <a:off x="6198584" y="232073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793E3DD-CD7D-FD4F-BE22-7822E747C115}"/>
              </a:ext>
            </a:extLst>
          </p:cNvPr>
          <p:cNvSpPr txBox="1"/>
          <p:nvPr/>
        </p:nvSpPr>
        <p:spPr>
          <a:xfrm>
            <a:off x="7134154" y="230985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6A353B7-5054-5848-9260-635DF087425D}"/>
              </a:ext>
            </a:extLst>
          </p:cNvPr>
          <p:cNvSpPr txBox="1"/>
          <p:nvPr/>
        </p:nvSpPr>
        <p:spPr>
          <a:xfrm>
            <a:off x="5174122" y="2320736"/>
            <a:ext cx="333746" cy="36933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5B3EF49-3A17-234A-8B5F-F3C8F32CCE84}"/>
              </a:ext>
            </a:extLst>
          </p:cNvPr>
          <p:cNvSpPr txBox="1"/>
          <p:nvPr/>
        </p:nvSpPr>
        <p:spPr>
          <a:xfrm>
            <a:off x="3935285" y="2339107"/>
            <a:ext cx="55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5069052-8769-BC4E-8F3C-0AA78C08822A}"/>
              </a:ext>
            </a:extLst>
          </p:cNvPr>
          <p:cNvSpPr/>
          <p:nvPr/>
        </p:nvSpPr>
        <p:spPr>
          <a:xfrm>
            <a:off x="3843344" y="2816536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D2143D3-9B50-3E45-855F-3157E47D7162}"/>
              </a:ext>
            </a:extLst>
          </p:cNvPr>
          <p:cNvSpPr/>
          <p:nvPr/>
        </p:nvSpPr>
        <p:spPr>
          <a:xfrm>
            <a:off x="4965438" y="2828934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B8C5FF9-354E-674B-B38B-9F856D86D4F1}"/>
              </a:ext>
            </a:extLst>
          </p:cNvPr>
          <p:cNvSpPr/>
          <p:nvPr/>
        </p:nvSpPr>
        <p:spPr>
          <a:xfrm>
            <a:off x="7861040" y="2828934"/>
            <a:ext cx="751114" cy="9638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E453CE6D-37A4-5144-BE41-0E2E3CD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294031"/>
          </a:xfrm>
        </p:spPr>
        <p:txBody>
          <a:bodyPr/>
          <a:lstStyle/>
          <a:p>
            <a:r>
              <a:rPr lang="en-GB" b="1" dirty="0"/>
              <a:t>Il </a:t>
            </a:r>
            <a:r>
              <a:rPr lang="en-GB" b="1" dirty="0" err="1"/>
              <a:t>numero</a:t>
            </a:r>
            <a:r>
              <a:rPr lang="en-GB" b="1" dirty="0"/>
              <a:t> 6?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5F578AD-816B-8C48-AF54-527956A52322}"/>
              </a:ext>
            </a:extLst>
          </p:cNvPr>
          <p:cNvSpPr/>
          <p:nvPr/>
        </p:nvSpPr>
        <p:spPr>
          <a:xfrm>
            <a:off x="5142052" y="4680791"/>
            <a:ext cx="1907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6= 00110</a:t>
            </a:r>
          </a:p>
        </p:txBody>
      </p:sp>
    </p:spTree>
    <p:extLst>
      <p:ext uri="{BB962C8B-B14F-4D97-AF65-F5344CB8AC3E}">
        <p14:creationId xmlns:p14="http://schemas.microsoft.com/office/powerpoint/2010/main" val="2072195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288" y="2482325"/>
            <a:ext cx="5130149" cy="14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5069052-8769-BC4E-8F3C-0AA78C08822A}"/>
              </a:ext>
            </a:extLst>
          </p:cNvPr>
          <p:cNvSpPr/>
          <p:nvPr/>
        </p:nvSpPr>
        <p:spPr>
          <a:xfrm>
            <a:off x="3629031" y="2712919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E453CE6D-37A4-5144-BE41-0E2E3CD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294031"/>
          </a:xfrm>
        </p:spPr>
        <p:txBody>
          <a:bodyPr/>
          <a:lstStyle/>
          <a:p>
            <a:r>
              <a:rPr lang="en-GB" b="1" dirty="0"/>
              <a:t>E il </a:t>
            </a:r>
            <a:r>
              <a:rPr lang="en-GB" b="1" dirty="0" err="1"/>
              <a:t>numero</a:t>
            </a:r>
            <a:r>
              <a:rPr lang="en-GB" b="1" dirty="0"/>
              <a:t> 15?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5F578AD-816B-8C48-AF54-527956A52322}"/>
              </a:ext>
            </a:extLst>
          </p:cNvPr>
          <p:cNvSpPr/>
          <p:nvPr/>
        </p:nvSpPr>
        <p:spPr>
          <a:xfrm>
            <a:off x="4853313" y="4329959"/>
            <a:ext cx="2230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15 = 01111</a:t>
            </a:r>
          </a:p>
        </p:txBody>
      </p:sp>
    </p:spTree>
    <p:extLst>
      <p:ext uri="{BB962C8B-B14F-4D97-AF65-F5344CB8AC3E}">
        <p14:creationId xmlns:p14="http://schemas.microsoft.com/office/powerpoint/2010/main" val="1000215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925" y="2991692"/>
            <a:ext cx="5130149" cy="14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5069052-8769-BC4E-8F3C-0AA78C08822A}"/>
              </a:ext>
            </a:extLst>
          </p:cNvPr>
          <p:cNvSpPr/>
          <p:nvPr/>
        </p:nvSpPr>
        <p:spPr>
          <a:xfrm>
            <a:off x="4899668" y="3222286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E453CE6D-37A4-5144-BE41-0E2E3CD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294031"/>
          </a:xfrm>
        </p:spPr>
        <p:txBody>
          <a:bodyPr/>
          <a:lstStyle/>
          <a:p>
            <a:r>
              <a:rPr lang="en-GB" b="1" dirty="0"/>
              <a:t>E il </a:t>
            </a:r>
            <a:r>
              <a:rPr lang="en-GB" b="1" dirty="0" err="1"/>
              <a:t>numero</a:t>
            </a:r>
            <a:r>
              <a:rPr lang="en-GB" b="1" dirty="0"/>
              <a:t> 21?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5F578AD-816B-8C48-AF54-527956A52322}"/>
              </a:ext>
            </a:extLst>
          </p:cNvPr>
          <p:cNvSpPr/>
          <p:nvPr/>
        </p:nvSpPr>
        <p:spPr>
          <a:xfrm>
            <a:off x="4622204" y="4825473"/>
            <a:ext cx="2230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21 = 10101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C195049-CF59-1A46-9CAE-A4524369966E}"/>
              </a:ext>
            </a:extLst>
          </p:cNvPr>
          <p:cNvSpPr/>
          <p:nvPr/>
        </p:nvSpPr>
        <p:spPr>
          <a:xfrm>
            <a:off x="6852302" y="3231806"/>
            <a:ext cx="751114" cy="9675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9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C49F92-86C0-CE4F-8679-1ACBF221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55146"/>
            <a:ext cx="8710613" cy="1524000"/>
          </a:xfrm>
        </p:spPr>
        <p:txBody>
          <a:bodyPr/>
          <a:lstStyle/>
          <a:p>
            <a:r>
              <a:rPr lang="en-GB" dirty="0"/>
              <a:t>Che </a:t>
            </a:r>
            <a:r>
              <a:rPr lang="en-GB" dirty="0" err="1"/>
              <a:t>cosa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un computer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81ABA672-F71B-43C8-B663-11E3B1A17BD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7582352"/>
              </p:ext>
            </p:extLst>
          </p:nvPr>
        </p:nvGraphicFramePr>
        <p:xfrm>
          <a:off x="3302453" y="2571068"/>
          <a:ext cx="5151119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EC97DF-0D92-9E40-8B5C-842EA89A4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2104" y="1515155"/>
            <a:ext cx="5151121" cy="934131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Datemi</a:t>
            </a:r>
            <a:r>
              <a:rPr lang="en-GB" dirty="0"/>
              <a:t> una </a:t>
            </a:r>
            <a:r>
              <a:rPr lang="en-GB" dirty="0" err="1"/>
              <a:t>definizione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872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B53D27-ECD8-594D-815E-138E6FFD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1950"/>
            <a:ext cx="10668000" cy="1524000"/>
          </a:xfrm>
        </p:spPr>
        <p:txBody>
          <a:bodyPr/>
          <a:lstStyle/>
          <a:p>
            <a:r>
              <a:rPr lang="en-GB" dirty="0" err="1"/>
              <a:t>Vediamo</a:t>
            </a:r>
            <a:r>
              <a:rPr lang="en-GB" dirty="0"/>
              <a:t> </a:t>
            </a:r>
            <a:r>
              <a:rPr lang="en-GB" dirty="0" err="1"/>
              <a:t>altri</a:t>
            </a:r>
            <a:r>
              <a:rPr lang="en-GB" dirty="0"/>
              <a:t> </a:t>
            </a:r>
            <a:r>
              <a:rPr lang="en-GB" dirty="0" err="1"/>
              <a:t>simboli</a:t>
            </a:r>
            <a:endParaRPr lang="en-GB" dirty="0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FA4DDA2-F4A7-7341-88F0-119590A94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7586" b="78066"/>
          <a:stretch/>
        </p:blipFill>
        <p:spPr>
          <a:xfrm>
            <a:off x="1012569" y="3645291"/>
            <a:ext cx="4253708" cy="118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23EDCF0-B239-414F-8802-6874CC8D8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57" b="78066"/>
          <a:stretch/>
        </p:blipFill>
        <p:spPr>
          <a:xfrm>
            <a:off x="878145" y="2018108"/>
            <a:ext cx="4677877" cy="118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E30702CF-D25D-9C47-A918-F7D2C3AD1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52" r="49933" b="59282"/>
          <a:stretch/>
        </p:blipFill>
        <p:spPr>
          <a:xfrm>
            <a:off x="6135490" y="2037285"/>
            <a:ext cx="5008760" cy="118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309F466-B61A-A04E-A3E4-FA0A2DA4C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49" t="23431" r="4608" b="60083"/>
          <a:stretch/>
        </p:blipFill>
        <p:spPr>
          <a:xfrm>
            <a:off x="6096000" y="3682642"/>
            <a:ext cx="5314950" cy="1146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C680299-27AA-9849-8C58-5C801F8D5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1" t="76662" r="54084" b="-612"/>
          <a:stretch/>
        </p:blipFill>
        <p:spPr>
          <a:xfrm>
            <a:off x="3738422" y="5172458"/>
            <a:ext cx="4088902" cy="122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0742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485" y="2056031"/>
            <a:ext cx="5130149" cy="14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E453CE6D-37A4-5144-BE41-0E2E3CD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294031"/>
          </a:xfrm>
        </p:spPr>
        <p:txBody>
          <a:bodyPr/>
          <a:lstStyle/>
          <a:p>
            <a:r>
              <a:rPr lang="en-GB" b="1" dirty="0" err="1"/>
              <a:t>Ricapitoliamo</a:t>
            </a:r>
            <a:r>
              <a:rPr lang="en-GB" b="1" dirty="0"/>
              <a:t>…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5C2429-4209-EB40-BD30-CBC132B9D3CC}"/>
              </a:ext>
            </a:extLst>
          </p:cNvPr>
          <p:cNvSpPr txBox="1"/>
          <p:nvPr/>
        </p:nvSpPr>
        <p:spPr>
          <a:xfrm>
            <a:off x="1053288" y="4018844"/>
            <a:ext cx="727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 </a:t>
            </a:r>
            <a:r>
              <a:rPr lang="en-GB" sz="2400" b="1" dirty="0" err="1"/>
              <a:t>seguenti</a:t>
            </a:r>
            <a:r>
              <a:rPr lang="en-GB" sz="2400" b="1" dirty="0"/>
              <a:t> </a:t>
            </a:r>
            <a:r>
              <a:rPr lang="en-GB" sz="2400" b="1" dirty="0" err="1"/>
              <a:t>codici</a:t>
            </a:r>
            <a:r>
              <a:rPr lang="en-GB" sz="2400" b="1" dirty="0"/>
              <a:t> a </a:t>
            </a:r>
            <a:r>
              <a:rPr lang="en-GB" sz="2400" b="1" dirty="0" err="1"/>
              <a:t>quali</a:t>
            </a:r>
            <a:r>
              <a:rPr lang="en-GB" sz="2400" b="1" dirty="0"/>
              <a:t> numeri </a:t>
            </a:r>
            <a:r>
              <a:rPr lang="en-GB" sz="2400" b="1" dirty="0" err="1"/>
              <a:t>corrispondono</a:t>
            </a:r>
            <a:r>
              <a:rPr lang="en-GB" sz="2400" b="1" dirty="0"/>
              <a:t>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6A5CF3-C94D-754B-961F-D955FD366634}"/>
              </a:ext>
            </a:extLst>
          </p:cNvPr>
          <p:cNvSpPr txBox="1"/>
          <p:nvPr/>
        </p:nvSpPr>
        <p:spPr>
          <a:xfrm>
            <a:off x="3784901" y="4747686"/>
            <a:ext cx="18085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00110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10111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01100</a:t>
            </a:r>
          </a:p>
        </p:txBody>
      </p:sp>
    </p:spTree>
    <p:extLst>
      <p:ext uri="{BB962C8B-B14F-4D97-AF65-F5344CB8AC3E}">
        <p14:creationId xmlns:p14="http://schemas.microsoft.com/office/powerpoint/2010/main" val="144821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925" y="2991692"/>
            <a:ext cx="5130149" cy="14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E453CE6D-37A4-5144-BE41-0E2E3CD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294031"/>
          </a:xfrm>
        </p:spPr>
        <p:txBody>
          <a:bodyPr/>
          <a:lstStyle/>
          <a:p>
            <a:r>
              <a:rPr lang="en-GB" b="1" dirty="0"/>
              <a:t>00110= </a:t>
            </a:r>
            <a:r>
              <a:rPr lang="en-GB" b="1" dirty="0" err="1"/>
              <a:t>che</a:t>
            </a:r>
            <a:r>
              <a:rPr lang="en-GB" b="1" dirty="0"/>
              <a:t> </a:t>
            </a:r>
            <a:r>
              <a:rPr lang="en-GB" b="1" dirty="0" err="1"/>
              <a:t>numero</a:t>
            </a:r>
            <a:r>
              <a:rPr lang="en-GB" b="1" dirty="0"/>
              <a:t> </a:t>
            </a:r>
            <a:r>
              <a:rPr lang="en-GB" b="1" dirty="0" err="1"/>
              <a:t>è</a:t>
            </a:r>
            <a:endParaRPr lang="en-GB" b="1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45AA7A8-49E6-4B4C-86BC-4E095B89BA88}"/>
              </a:ext>
            </a:extLst>
          </p:cNvPr>
          <p:cNvSpPr/>
          <p:nvPr/>
        </p:nvSpPr>
        <p:spPr>
          <a:xfrm>
            <a:off x="3780382" y="3221696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3F9E456-47DE-4F45-895B-2C93DAD7321E}"/>
              </a:ext>
            </a:extLst>
          </p:cNvPr>
          <p:cNvSpPr/>
          <p:nvPr/>
        </p:nvSpPr>
        <p:spPr>
          <a:xfrm>
            <a:off x="4892462" y="3214438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598A5A9-A162-2D4D-8A29-A1D0A335C194}"/>
              </a:ext>
            </a:extLst>
          </p:cNvPr>
          <p:cNvSpPr/>
          <p:nvPr/>
        </p:nvSpPr>
        <p:spPr>
          <a:xfrm>
            <a:off x="7823133" y="3214438"/>
            <a:ext cx="634509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417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925" y="2991692"/>
            <a:ext cx="5130149" cy="14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5069052-8769-BC4E-8F3C-0AA78C08822A}"/>
              </a:ext>
            </a:extLst>
          </p:cNvPr>
          <p:cNvSpPr/>
          <p:nvPr/>
        </p:nvSpPr>
        <p:spPr>
          <a:xfrm>
            <a:off x="4899668" y="3222286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E453CE6D-37A4-5144-BE41-0E2E3CD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294031"/>
          </a:xfrm>
        </p:spPr>
        <p:txBody>
          <a:bodyPr/>
          <a:lstStyle/>
          <a:p>
            <a:r>
              <a:rPr lang="en-GB" b="1" dirty="0"/>
              <a:t>00110= </a:t>
            </a:r>
            <a:r>
              <a:rPr lang="en-GB" b="1" dirty="0" err="1"/>
              <a:t>che</a:t>
            </a:r>
            <a:r>
              <a:rPr lang="en-GB" b="1" dirty="0"/>
              <a:t> </a:t>
            </a:r>
            <a:r>
              <a:rPr lang="en-GB" b="1" dirty="0" err="1"/>
              <a:t>numero</a:t>
            </a:r>
            <a:r>
              <a:rPr lang="en-GB" b="1" dirty="0"/>
              <a:t> </a:t>
            </a:r>
            <a:r>
              <a:rPr lang="en-GB" b="1" dirty="0" err="1"/>
              <a:t>è</a:t>
            </a:r>
            <a:endParaRPr lang="en-GB" b="1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5F578AD-816B-8C48-AF54-527956A52322}"/>
              </a:ext>
            </a:extLst>
          </p:cNvPr>
          <p:cNvSpPr/>
          <p:nvPr/>
        </p:nvSpPr>
        <p:spPr>
          <a:xfrm>
            <a:off x="4622204" y="4825473"/>
            <a:ext cx="2116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/>
              <a:t>Numero</a:t>
            </a:r>
            <a:r>
              <a:rPr lang="en-GB" sz="2800" b="1" dirty="0"/>
              <a:t> 6?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C195049-CF59-1A46-9CAE-A4524369966E}"/>
              </a:ext>
            </a:extLst>
          </p:cNvPr>
          <p:cNvSpPr/>
          <p:nvPr/>
        </p:nvSpPr>
        <p:spPr>
          <a:xfrm>
            <a:off x="7806689" y="3229898"/>
            <a:ext cx="670163" cy="9675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E84B863-9794-E94C-8230-B8AFE6EA8081}"/>
              </a:ext>
            </a:extLst>
          </p:cNvPr>
          <p:cNvSpPr/>
          <p:nvPr/>
        </p:nvSpPr>
        <p:spPr>
          <a:xfrm>
            <a:off x="3765882" y="3217994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415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925" y="2991692"/>
            <a:ext cx="5130149" cy="14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E453CE6D-37A4-5144-BE41-0E2E3CD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294031"/>
          </a:xfrm>
        </p:spPr>
        <p:txBody>
          <a:bodyPr/>
          <a:lstStyle/>
          <a:p>
            <a:r>
              <a:rPr lang="en-GB" b="1" dirty="0"/>
              <a:t>10111= </a:t>
            </a:r>
            <a:r>
              <a:rPr lang="en-GB" b="1" dirty="0" err="1"/>
              <a:t>che</a:t>
            </a:r>
            <a:r>
              <a:rPr lang="en-GB" b="1" dirty="0"/>
              <a:t> </a:t>
            </a:r>
            <a:r>
              <a:rPr lang="en-GB" b="1" dirty="0" err="1"/>
              <a:t>numero</a:t>
            </a:r>
            <a:r>
              <a:rPr lang="en-GB" b="1" dirty="0"/>
              <a:t> </a:t>
            </a:r>
            <a:r>
              <a:rPr lang="en-GB" b="1" dirty="0" err="1"/>
              <a:t>è</a:t>
            </a:r>
            <a:endParaRPr lang="en-GB" b="1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3F9E456-47DE-4F45-895B-2C93DAD7321E}"/>
              </a:ext>
            </a:extLst>
          </p:cNvPr>
          <p:cNvSpPr/>
          <p:nvPr/>
        </p:nvSpPr>
        <p:spPr>
          <a:xfrm>
            <a:off x="4903214" y="3217856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467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925" y="2991692"/>
            <a:ext cx="5130149" cy="14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E453CE6D-37A4-5144-BE41-0E2E3CD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294031"/>
          </a:xfrm>
        </p:spPr>
        <p:txBody>
          <a:bodyPr/>
          <a:lstStyle/>
          <a:p>
            <a:r>
              <a:rPr lang="en-GB" b="1" dirty="0"/>
              <a:t>10111= </a:t>
            </a:r>
            <a:r>
              <a:rPr lang="en-GB" b="1" dirty="0" err="1"/>
              <a:t>che</a:t>
            </a:r>
            <a:r>
              <a:rPr lang="en-GB" b="1" dirty="0"/>
              <a:t> </a:t>
            </a:r>
            <a:r>
              <a:rPr lang="en-GB" b="1" dirty="0" err="1"/>
              <a:t>numero</a:t>
            </a:r>
            <a:r>
              <a:rPr lang="en-GB" b="1" dirty="0"/>
              <a:t> </a:t>
            </a:r>
            <a:r>
              <a:rPr lang="en-GB" b="1" dirty="0" err="1"/>
              <a:t>è</a:t>
            </a:r>
            <a:endParaRPr lang="en-GB" b="1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5F578AD-816B-8C48-AF54-527956A52322}"/>
              </a:ext>
            </a:extLst>
          </p:cNvPr>
          <p:cNvSpPr/>
          <p:nvPr/>
        </p:nvSpPr>
        <p:spPr>
          <a:xfrm>
            <a:off x="4622204" y="4825473"/>
            <a:ext cx="3679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/>
              <a:t>Numero</a:t>
            </a:r>
            <a:r>
              <a:rPr lang="en-GB" sz="2800" b="1" dirty="0"/>
              <a:t> 8? NO = 23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C195049-CF59-1A46-9CAE-A4524369966E}"/>
              </a:ext>
            </a:extLst>
          </p:cNvPr>
          <p:cNvSpPr/>
          <p:nvPr/>
        </p:nvSpPr>
        <p:spPr>
          <a:xfrm>
            <a:off x="4929674" y="3218609"/>
            <a:ext cx="670163" cy="9675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44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925" y="2991692"/>
            <a:ext cx="5130149" cy="14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E453CE6D-37A4-5144-BE41-0E2E3CD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294031"/>
          </a:xfrm>
        </p:spPr>
        <p:txBody>
          <a:bodyPr/>
          <a:lstStyle/>
          <a:p>
            <a:r>
              <a:rPr lang="en-GB" b="1" dirty="0"/>
              <a:t>01100= </a:t>
            </a:r>
            <a:r>
              <a:rPr lang="en-GB" b="1" dirty="0" err="1"/>
              <a:t>che</a:t>
            </a:r>
            <a:r>
              <a:rPr lang="en-GB" b="1" dirty="0"/>
              <a:t> </a:t>
            </a:r>
            <a:r>
              <a:rPr lang="en-GB" b="1" dirty="0" err="1"/>
              <a:t>numero</a:t>
            </a:r>
            <a:r>
              <a:rPr lang="en-GB" b="1" dirty="0"/>
              <a:t> </a:t>
            </a:r>
            <a:r>
              <a:rPr lang="en-GB" b="1" dirty="0" err="1"/>
              <a:t>è</a:t>
            </a:r>
            <a:endParaRPr lang="en-GB" b="1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3F9E456-47DE-4F45-895B-2C93DAD7321E}"/>
              </a:ext>
            </a:extLst>
          </p:cNvPr>
          <p:cNvSpPr/>
          <p:nvPr/>
        </p:nvSpPr>
        <p:spPr>
          <a:xfrm>
            <a:off x="6848125" y="3214438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976DB1E-2FF7-C146-8396-5A61C370604E}"/>
              </a:ext>
            </a:extLst>
          </p:cNvPr>
          <p:cNvSpPr/>
          <p:nvPr/>
        </p:nvSpPr>
        <p:spPr>
          <a:xfrm>
            <a:off x="7754599" y="3214438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65E5645-421E-2A4A-8B49-A9A5B586FD60}"/>
              </a:ext>
            </a:extLst>
          </p:cNvPr>
          <p:cNvSpPr/>
          <p:nvPr/>
        </p:nvSpPr>
        <p:spPr>
          <a:xfrm>
            <a:off x="3778985" y="3214438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208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925" y="2991692"/>
            <a:ext cx="5130149" cy="14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E453CE6D-37A4-5144-BE41-0E2E3CD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294031"/>
          </a:xfrm>
        </p:spPr>
        <p:txBody>
          <a:bodyPr/>
          <a:lstStyle/>
          <a:p>
            <a:r>
              <a:rPr lang="en-GB" b="1" dirty="0"/>
              <a:t>01100 = </a:t>
            </a:r>
            <a:r>
              <a:rPr lang="en-GB" b="1" dirty="0" err="1"/>
              <a:t>che</a:t>
            </a:r>
            <a:r>
              <a:rPr lang="en-GB" b="1" dirty="0"/>
              <a:t> </a:t>
            </a:r>
            <a:r>
              <a:rPr lang="en-GB" b="1" dirty="0" err="1"/>
              <a:t>numero</a:t>
            </a:r>
            <a:r>
              <a:rPr lang="en-GB" b="1" dirty="0"/>
              <a:t> </a:t>
            </a:r>
            <a:r>
              <a:rPr lang="en-GB" b="1" dirty="0" err="1"/>
              <a:t>è</a:t>
            </a:r>
            <a:endParaRPr lang="en-GB" b="1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5F578AD-816B-8C48-AF54-527956A52322}"/>
              </a:ext>
            </a:extLst>
          </p:cNvPr>
          <p:cNvSpPr/>
          <p:nvPr/>
        </p:nvSpPr>
        <p:spPr>
          <a:xfrm>
            <a:off x="4622204" y="4825473"/>
            <a:ext cx="2348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/>
              <a:t>Numero</a:t>
            </a:r>
            <a:r>
              <a:rPr lang="en-GB" sz="2800" b="1" dirty="0"/>
              <a:t> 12?</a:t>
            </a:r>
          </a:p>
        </p:txBody>
      </p:sp>
    </p:spTree>
    <p:extLst>
      <p:ext uri="{BB962C8B-B14F-4D97-AF65-F5344CB8AC3E}">
        <p14:creationId xmlns:p14="http://schemas.microsoft.com/office/powerpoint/2010/main" val="2557968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925" y="2991692"/>
            <a:ext cx="5130149" cy="14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E453CE6D-37A4-5144-BE41-0E2E3CD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294031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Sommando</a:t>
            </a:r>
            <a:r>
              <a:rPr lang="en-GB" b="1" dirty="0"/>
              <a:t> </a:t>
            </a:r>
            <a:r>
              <a:rPr lang="en-GB" b="1" dirty="0" err="1"/>
              <a:t>tutte</a:t>
            </a:r>
            <a:r>
              <a:rPr lang="en-GB" b="1" dirty="0"/>
              <a:t> le carte </a:t>
            </a:r>
            <a:r>
              <a:rPr lang="en-GB" b="1" dirty="0" err="1"/>
              <a:t>che</a:t>
            </a:r>
            <a:r>
              <a:rPr lang="en-GB" b="1" dirty="0"/>
              <a:t> </a:t>
            </a:r>
            <a:r>
              <a:rPr lang="en-GB" b="1" dirty="0" err="1"/>
              <a:t>valore</a:t>
            </a:r>
            <a:r>
              <a:rPr lang="en-GB" b="1" dirty="0"/>
              <a:t> </a:t>
            </a:r>
            <a:r>
              <a:rPr lang="en-GB" b="1" dirty="0" err="1"/>
              <a:t>abbiamo</a:t>
            </a:r>
            <a:endParaRPr lang="en-GB" b="1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5F578AD-816B-8C48-AF54-527956A52322}"/>
              </a:ext>
            </a:extLst>
          </p:cNvPr>
          <p:cNvSpPr/>
          <p:nvPr/>
        </p:nvSpPr>
        <p:spPr>
          <a:xfrm>
            <a:off x="3530925" y="4786613"/>
            <a:ext cx="4998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16+8+4+2+1 = 31 = 11111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B7236B6-BD24-1142-B08B-F5302B47CCB9}"/>
              </a:ext>
            </a:extLst>
          </p:cNvPr>
          <p:cNvSpPr/>
          <p:nvPr/>
        </p:nvSpPr>
        <p:spPr>
          <a:xfrm>
            <a:off x="2779811" y="3206705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GB" dirty="0"/>
              <a:t>32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8631EE4-DFB4-0E47-8977-14FAACA0E269}"/>
              </a:ext>
            </a:extLst>
          </p:cNvPr>
          <p:cNvSpPr/>
          <p:nvPr/>
        </p:nvSpPr>
        <p:spPr>
          <a:xfrm>
            <a:off x="1800835" y="3206705"/>
            <a:ext cx="751114" cy="991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GB" dirty="0"/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261019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95CBB1D-1E2B-D24A-9E5E-576B23AC3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141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A93C08-5026-4474-A6D5-87A03C135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F8C54A-7ABE-9D46-B71A-8CF6B6E1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867878"/>
            <a:ext cx="4127635" cy="28282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Tom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è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rimasto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chiuso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nel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magazzino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 un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negozio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…con un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albero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 Natale</a:t>
            </a:r>
          </a:p>
        </p:txBody>
      </p:sp>
    </p:spTree>
    <p:extLst>
      <p:ext uri="{BB962C8B-B14F-4D97-AF65-F5344CB8AC3E}">
        <p14:creationId xmlns:p14="http://schemas.microsoft.com/office/powerpoint/2010/main" val="199434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nnello sala server illuminato">
            <a:extLst>
              <a:ext uri="{FF2B5EF4-FFF2-40B4-BE49-F238E27FC236}">
                <a16:creationId xmlns:a16="http://schemas.microsoft.com/office/drawing/2014/main" id="{571E0E93-B73D-49E1-A322-0DAB8C6CF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36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5A93C08-5026-4474-A6D5-87A03C135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8C533C6-A8A1-5547-9768-64CDF9AC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2" y="1347093"/>
            <a:ext cx="4127635" cy="28282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 cosa ha bisogno un computer per funzionare?</a:t>
            </a:r>
          </a:p>
        </p:txBody>
      </p:sp>
    </p:spTree>
    <p:extLst>
      <p:ext uri="{BB962C8B-B14F-4D97-AF65-F5344CB8AC3E}">
        <p14:creationId xmlns:p14="http://schemas.microsoft.com/office/powerpoint/2010/main" val="6204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95CBB1D-1E2B-D24A-9E5E-576B23AC3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141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C2F60D-36DC-4E6D-8544-3562BBABA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2263" y="1782827"/>
            <a:ext cx="4332910" cy="5817436"/>
          </a:xfrm>
          <a:custGeom>
            <a:avLst/>
            <a:gdLst>
              <a:gd name="connsiteX0" fmla="*/ 3175347 w 4332910"/>
              <a:gd name="connsiteY0" fmla="*/ 710 h 5817436"/>
              <a:gd name="connsiteX1" fmla="*/ 3972229 w 4332910"/>
              <a:gd name="connsiteY1" fmla="*/ 94304 h 5817436"/>
              <a:gd name="connsiteX2" fmla="*/ 4332910 w 4332910"/>
              <a:gd name="connsiteY2" fmla="*/ 180296 h 5817436"/>
              <a:gd name="connsiteX3" fmla="*/ 4332910 w 4332910"/>
              <a:gd name="connsiteY3" fmla="*/ 5817436 h 5817436"/>
              <a:gd name="connsiteX4" fmla="*/ 1006557 w 4332910"/>
              <a:gd name="connsiteY4" fmla="*/ 5817436 h 5817436"/>
              <a:gd name="connsiteX5" fmla="*/ 866510 w 4332910"/>
              <a:gd name="connsiteY5" fmla="*/ 5609583 h 5817436"/>
              <a:gd name="connsiteX6" fmla="*/ 351747 w 4332910"/>
              <a:gd name="connsiteY6" fmla="*/ 2263621 h 5817436"/>
              <a:gd name="connsiteX7" fmla="*/ 1381666 w 4332910"/>
              <a:gd name="connsiteY7" fmla="*/ 845238 h 5817436"/>
              <a:gd name="connsiteX8" fmla="*/ 2751595 w 4332910"/>
              <a:gd name="connsiteY8" fmla="*/ 47742 h 5817436"/>
              <a:gd name="connsiteX9" fmla="*/ 3175347 w 4332910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910" h="5817436">
                <a:moveTo>
                  <a:pt x="3175347" y="710"/>
                </a:moveTo>
                <a:cubicBezTo>
                  <a:pt x="3421493" y="-5064"/>
                  <a:pt x="3686120" y="24227"/>
                  <a:pt x="3972229" y="94304"/>
                </a:cubicBezTo>
                <a:lnTo>
                  <a:pt x="4332910" y="180296"/>
                </a:lnTo>
                <a:lnTo>
                  <a:pt x="4332910" y="5817436"/>
                </a:lnTo>
                <a:lnTo>
                  <a:pt x="1006557" y="5817436"/>
                </a:lnTo>
                <a:lnTo>
                  <a:pt x="866510" y="5609583"/>
                </a:lnTo>
                <a:cubicBezTo>
                  <a:pt x="140071" y="4515211"/>
                  <a:pt x="-376405" y="3480830"/>
                  <a:pt x="351747" y="2263621"/>
                </a:cubicBezTo>
                <a:cubicBezTo>
                  <a:pt x="664977" y="1739861"/>
                  <a:pt x="994988" y="1240809"/>
                  <a:pt x="1381666" y="845238"/>
                </a:cubicBezTo>
                <a:cubicBezTo>
                  <a:pt x="1768346" y="449669"/>
                  <a:pt x="2211693" y="157580"/>
                  <a:pt x="2751595" y="47742"/>
                </a:cubicBezTo>
                <a:cubicBezTo>
                  <a:pt x="2886624" y="20264"/>
                  <a:pt x="3027659" y="4175"/>
                  <a:pt x="3175347" y="710"/>
                </a:cubicBez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CFFC7D5-8758-4C87-A839-9FF78F543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82642" flipH="1">
            <a:off x="318955" y="2073697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F8C54A-7ABE-9D46-B71A-8CF6B6E1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830853"/>
            <a:ext cx="4297680" cy="15819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Tom invia un messaggio di aiuto…</a:t>
            </a:r>
          </a:p>
        </p:txBody>
      </p:sp>
    </p:spTree>
    <p:extLst>
      <p:ext uri="{BB962C8B-B14F-4D97-AF65-F5344CB8AC3E}">
        <p14:creationId xmlns:p14="http://schemas.microsoft.com/office/powerpoint/2010/main" val="769753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95CBB1D-1E2B-D24A-9E5E-576B23AC3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025"/>
          <a:stretch/>
        </p:blipFill>
        <p:spPr>
          <a:xfrm>
            <a:off x="20" y="-1"/>
            <a:ext cx="12191979" cy="685800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29223"/>
                </a:lnTo>
                <a:lnTo>
                  <a:pt x="11953979" y="541759"/>
                </a:lnTo>
                <a:cubicBezTo>
                  <a:pt x="11205478" y="591203"/>
                  <a:pt x="10431054" y="699982"/>
                  <a:pt x="9651089" y="827627"/>
                </a:cubicBezTo>
                <a:cubicBezTo>
                  <a:pt x="7233991" y="1222984"/>
                  <a:pt x="6590499" y="2476708"/>
                  <a:pt x="6133345" y="3948664"/>
                </a:cubicBezTo>
                <a:cubicBezTo>
                  <a:pt x="5827390" y="4934281"/>
                  <a:pt x="5572190" y="5830059"/>
                  <a:pt x="6876220" y="6551721"/>
                </a:cubicBezTo>
                <a:cubicBezTo>
                  <a:pt x="7059065" y="6652933"/>
                  <a:pt x="7253882" y="6741181"/>
                  <a:pt x="7457481" y="6819371"/>
                </a:cubicBezTo>
                <a:lnTo>
                  <a:pt x="756387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CF8C54A-7ABE-9D46-B71A-8CF6B6E1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3" y="2728412"/>
            <a:ext cx="3810000" cy="2286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 come 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 fatto 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Tom 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mandare il messaggio?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3207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95CBB1D-1E2B-D24A-9E5E-576B23AC3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5" r="22005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B7B7E4-B795-4B6C-9B47-0BBDB31E9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227" y="1643064"/>
            <a:ext cx="5334000" cy="2185988"/>
          </a:xfrm>
        </p:spPr>
        <p:txBody>
          <a:bodyPr>
            <a:normAutofit/>
          </a:bodyPr>
          <a:lstStyle/>
          <a:p>
            <a:r>
              <a:rPr lang="en-US" sz="2400" dirty="0"/>
              <a:t>Attacca e </a:t>
            </a:r>
            <a:r>
              <a:rPr lang="en-US" sz="2400" dirty="0" err="1"/>
              <a:t>stacca</a:t>
            </a:r>
            <a:r>
              <a:rPr lang="en-US" sz="2400" dirty="0"/>
              <a:t> la spina</a:t>
            </a:r>
          </a:p>
          <a:p>
            <a:pPr lvl="1"/>
            <a:r>
              <a:rPr lang="en-US" sz="2000" dirty="0"/>
              <a:t>Fa </a:t>
            </a:r>
            <a:r>
              <a:rPr lang="en-US" sz="2000" dirty="0" err="1"/>
              <a:t>accendere</a:t>
            </a:r>
            <a:r>
              <a:rPr lang="en-US" sz="2000" dirty="0"/>
              <a:t> e </a:t>
            </a:r>
            <a:r>
              <a:rPr lang="en-US" sz="2000" dirty="0" err="1"/>
              <a:t>spegnere</a:t>
            </a:r>
            <a:r>
              <a:rPr lang="en-US" sz="2000" dirty="0"/>
              <a:t> le </a:t>
            </a:r>
            <a:r>
              <a:rPr lang="en-US" sz="2000" dirty="0" err="1"/>
              <a:t>lampadine</a:t>
            </a:r>
            <a:endParaRPr lang="en-US" sz="2000" dirty="0"/>
          </a:p>
          <a:p>
            <a:pPr lvl="1"/>
            <a:r>
              <a:rPr lang="en-US" sz="2000" dirty="0"/>
              <a:t>Fa </a:t>
            </a:r>
            <a:r>
              <a:rPr lang="en-US" sz="2000" dirty="0" err="1"/>
              <a:t>passare</a:t>
            </a:r>
            <a:r>
              <a:rPr lang="en-US" sz="2000" dirty="0"/>
              <a:t> o no la </a:t>
            </a:r>
            <a:r>
              <a:rPr lang="en-US" sz="2000" dirty="0" err="1"/>
              <a:t>corrente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F8C54A-7ABE-9D46-B71A-8CF6B6E1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719" y="328612"/>
            <a:ext cx="5334000" cy="1524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Cosa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sta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facendo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Tom?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27A64EF-ED1A-0D43-A14D-B31BF1632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272" y="3886197"/>
            <a:ext cx="5013448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6286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95CBB1D-1E2B-D24A-9E5E-576B23AC3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5" r="22005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CF8C54A-7ABE-9D46-B71A-8CF6B6E1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719" y="328612"/>
            <a:ext cx="5334000" cy="1524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Cosa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sta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facendo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Tom?</a:t>
            </a:r>
          </a:p>
        </p:txBody>
      </p:sp>
      <p:pic>
        <p:nvPicPr>
          <p:cNvPr id="8" name="Segnaposto contenuto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A3DF50-FB35-4743-8065-12496AD8A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6477" b="36899"/>
          <a:stretch/>
        </p:blipFill>
        <p:spPr>
          <a:xfrm>
            <a:off x="5435948" y="2090740"/>
            <a:ext cx="6887481" cy="2928937"/>
          </a:xfrm>
        </p:spPr>
      </p:pic>
    </p:spTree>
    <p:extLst>
      <p:ext uri="{BB962C8B-B14F-4D97-AF65-F5344CB8AC3E}">
        <p14:creationId xmlns:p14="http://schemas.microsoft.com/office/powerpoint/2010/main" val="242688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5E4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A8FDA66-67B4-4DBE-8354-C26F91ADB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2191999 w 12191999"/>
              <a:gd name="connsiteY1" fmla="*/ 0 h 6857999"/>
              <a:gd name="connsiteX2" fmla="*/ 12191999 w 12191999"/>
              <a:gd name="connsiteY2" fmla="*/ 6857999 h 6857999"/>
              <a:gd name="connsiteX3" fmla="*/ 0 w 1219199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D0CC046-1981-8F44-AB35-F237EE01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99787"/>
            <a:ext cx="4572000" cy="2286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Guardiamo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codice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impariamo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un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pò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crittografia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Segnaposto contenuto 7" descr="Immagine che contiene shoji&#10;&#10;Descrizione generata automaticamente">
            <a:extLst>
              <a:ext uri="{FF2B5EF4-FFF2-40B4-BE49-F238E27FC236}">
                <a16:creationId xmlns:a16="http://schemas.microsoft.com/office/drawing/2014/main" id="{411FDA89-F12C-5C42-BA5F-248BDCF41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5238" y="97085"/>
            <a:ext cx="2743200" cy="6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4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97792E-E8CF-9A45-9F20-00ED82EA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4138614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Trasformiamo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il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codice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numeri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0B0D064-49EC-422C-B83B-1EF015462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BD10BA-973B-4A2D-B0D3-232F303E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87A88DB-DE70-4706-9273-203D5AD3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A99C8FD-E836-4A5D-A41C-145B88F0E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pic>
        <p:nvPicPr>
          <p:cNvPr id="6" name="Immagine 5" descr="Immagine che contiene testo, shoji&#10;&#10;Descrizione generata automaticamente">
            <a:extLst>
              <a:ext uri="{FF2B5EF4-FFF2-40B4-BE49-F238E27FC236}">
                <a16:creationId xmlns:a16="http://schemas.microsoft.com/office/drawing/2014/main" id="{DCC32EDA-FDEA-224C-A3D4-47ADD5568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261" y="39385"/>
            <a:ext cx="3510461" cy="67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54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7792E-E8CF-9A45-9F20-00ED82EA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62000"/>
            <a:ext cx="5053014" cy="14811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ogni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numero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corrisponde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una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lettera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Immagine 13" descr="Immagine che contiene testo, shoji&#10;&#10;Descrizione generata automaticamente">
            <a:extLst>
              <a:ext uri="{FF2B5EF4-FFF2-40B4-BE49-F238E27FC236}">
                <a16:creationId xmlns:a16="http://schemas.microsoft.com/office/drawing/2014/main" id="{E43F46CA-8EE8-4B41-AB7F-08E9FC08A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7157"/>
            <a:ext cx="3330838" cy="664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59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7792E-E8CF-9A45-9F20-00ED82EA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62000"/>
            <a:ext cx="5053014" cy="14811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ogni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numero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corrisponde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una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lettera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CC32EDA-FDEA-224C-A3D4-47ADD55682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38806" y="-57152"/>
            <a:ext cx="3505531" cy="692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EF1A5CCA-B095-B34E-B486-0A1CE3E32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5" y="2871790"/>
            <a:ext cx="7415213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2446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825ED6-5D6B-3C44-9F17-A3451A24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 </a:t>
            </a:r>
            <a:r>
              <a:rPr lang="en-GB" dirty="0" err="1"/>
              <a:t>linguaggio</a:t>
            </a:r>
            <a:r>
              <a:rPr lang="en-GB" dirty="0"/>
              <a:t> </a:t>
            </a:r>
            <a:r>
              <a:rPr lang="en-GB" dirty="0" err="1"/>
              <a:t>Binario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C6B610-BAB7-614A-84CF-2C7418D25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Anche i computer collegati a Internet attraverso un modem usano il sistema binario per spedire i messaggi. La sola differenza è che loro usano dei suoni. </a:t>
            </a:r>
          </a:p>
          <a:p>
            <a:r>
              <a:rPr lang="it-IT" dirty="0"/>
              <a:t>Un “bip” acuto viene usato per spedire un uno mentre uno di tono basso per uno zero. Questi suoni sono molto veloci, così veloci che i vecchi modem attaccati alla presa del telefono durante la fase di collegamento facevano udire solamente un fastidioso gracchiare.</a:t>
            </a:r>
          </a:p>
          <a:p>
            <a:r>
              <a:rPr lang="it-IT" dirty="0"/>
              <a:t> Se non l'avete mai sentito, provate a chiamare un fax, le macchine del fax usano questo tipo di modem per spedire informazioni.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057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3B73013-E124-0742-BCC8-66ACD0684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927" y="939800"/>
            <a:ext cx="9855202" cy="261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E3A86241-3793-6D4C-A498-7716BD92B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93" y="3757612"/>
            <a:ext cx="7415213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393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95E8271-D5FF-4A58-A151-6D825CF02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39897" cy="3809999"/>
          </a:xfrm>
          <a:custGeom>
            <a:avLst/>
            <a:gdLst>
              <a:gd name="connsiteX0" fmla="*/ 0 w 4939897"/>
              <a:gd name="connsiteY0" fmla="*/ 0 h 1934415"/>
              <a:gd name="connsiteX1" fmla="*/ 4465929 w 4939897"/>
              <a:gd name="connsiteY1" fmla="*/ 0 h 1934415"/>
              <a:gd name="connsiteX2" fmla="*/ 4488924 w 4939897"/>
              <a:gd name="connsiteY2" fmla="*/ 19060 h 1934415"/>
              <a:gd name="connsiteX3" fmla="*/ 4930284 w 4939897"/>
              <a:gd name="connsiteY3" fmla="*/ 902192 h 1934415"/>
              <a:gd name="connsiteX4" fmla="*/ 4062070 w 4939897"/>
              <a:gd name="connsiteY4" fmla="*/ 1639180 h 1934415"/>
              <a:gd name="connsiteX5" fmla="*/ 2991177 w 4939897"/>
              <a:gd name="connsiteY5" fmla="*/ 1934355 h 1934415"/>
              <a:gd name="connsiteX6" fmla="*/ 1001442 w 4939897"/>
              <a:gd name="connsiteY6" fmla="*/ 1260124 h 1934415"/>
              <a:gd name="connsiteX7" fmla="*/ 294151 w 4939897"/>
              <a:gd name="connsiteY7" fmla="*/ 1060052 h 1934415"/>
              <a:gd name="connsiteX8" fmla="*/ 0 w 4939897"/>
              <a:gd name="connsiteY8" fmla="*/ 989104 h 1934415"/>
              <a:gd name="connsiteX9" fmla="*/ 0 w 4939897"/>
              <a:gd name="connsiteY9" fmla="*/ 0 h 193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39897" h="1934415">
                <a:moveTo>
                  <a:pt x="0" y="0"/>
                </a:moveTo>
                <a:lnTo>
                  <a:pt x="4465929" y="0"/>
                </a:lnTo>
                <a:lnTo>
                  <a:pt x="4488924" y="19060"/>
                </a:lnTo>
                <a:cubicBezTo>
                  <a:pt x="4783094" y="277980"/>
                  <a:pt x="4987466" y="609911"/>
                  <a:pt x="4930284" y="902192"/>
                </a:cubicBezTo>
                <a:cubicBezTo>
                  <a:pt x="4861323" y="1254367"/>
                  <a:pt x="4448191" y="1461726"/>
                  <a:pt x="4062070" y="1639180"/>
                </a:cubicBezTo>
                <a:cubicBezTo>
                  <a:pt x="3741231" y="1786528"/>
                  <a:pt x="3401594" y="1937890"/>
                  <a:pt x="2991177" y="1934355"/>
                </a:cubicBezTo>
                <a:cubicBezTo>
                  <a:pt x="2307904" y="1928562"/>
                  <a:pt x="1665224" y="1509149"/>
                  <a:pt x="1001442" y="1260124"/>
                </a:cubicBezTo>
                <a:cubicBezTo>
                  <a:pt x="806589" y="1187040"/>
                  <a:pt x="560285" y="1124281"/>
                  <a:pt x="294151" y="1060052"/>
                </a:cubicBezTo>
                <a:lnTo>
                  <a:pt x="0" y="9891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E693FB-641E-134C-825F-75125314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1" y="522514"/>
            <a:ext cx="5105107" cy="1262743"/>
          </a:xfrm>
        </p:spPr>
        <p:txBody>
          <a:bodyPr anchor="t">
            <a:normAutofit/>
          </a:bodyPr>
          <a:lstStyle/>
          <a:p>
            <a:r>
              <a:rPr lang="en-GB" sz="6000" dirty="0" err="1">
                <a:solidFill>
                  <a:srgbClr val="FFFFFF"/>
                </a:solidFill>
              </a:rPr>
              <a:t>Esprimetevi</a:t>
            </a:r>
            <a:r>
              <a:rPr lang="en-GB" sz="600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65E7DAE-0831-45F9-BBA2-9BBD2E397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3E929-55A8-46F3-836C-1C37C897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aphicFrame>
        <p:nvGraphicFramePr>
          <p:cNvPr id="21" name="Segnaposto contenuto 2">
            <a:extLst>
              <a:ext uri="{FF2B5EF4-FFF2-40B4-BE49-F238E27FC236}">
                <a16:creationId xmlns:a16="http://schemas.microsoft.com/office/drawing/2014/main" id="{9BF0409A-A13C-47B3-A499-A0B751378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740447"/>
              </p:ext>
            </p:extLst>
          </p:nvPr>
        </p:nvGraphicFramePr>
        <p:xfrm>
          <a:off x="5290748" y="771726"/>
          <a:ext cx="6139252" cy="532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963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40AB2C-8CFB-4519-A598-053097236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36" b="1715"/>
          <a:stretch/>
        </p:blipFill>
        <p:spPr>
          <a:xfrm>
            <a:off x="-1" y="-4228"/>
            <a:ext cx="1220722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E698B96-C345-4CAB-9657-02BD17A19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0519B56-1725-AE4C-865E-0CC8DC9DB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704" y="3045686"/>
            <a:ext cx="5033010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SIETE </a:t>
            </a:r>
            <a:br>
              <a:rPr lang="en-US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BRAVISSIMI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90EB1ED-CF74-44C2-853E-6177E160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743230-5CA1-4096-8FEF-2A1530D8D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5829359"/>
            <a:ext cx="4333874" cy="1028642"/>
            <a:chOff x="7153921" y="5829359"/>
            <a:chExt cx="5038078" cy="1028642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EAD3ABE-E984-4D7B-ADC3-7D4D38C9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5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18AFE34-D405-4581-A4CC-02072A132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020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avolo&#10;&#10;Descrizione generata automaticamente">
            <a:extLst>
              <a:ext uri="{FF2B5EF4-FFF2-40B4-BE49-F238E27FC236}">
                <a16:creationId xmlns:a16="http://schemas.microsoft.com/office/drawing/2014/main" id="{5EF060D6-A606-A64C-A0BD-84D0A6A2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890" y="248378"/>
            <a:ext cx="8934961" cy="636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375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D935CB5A-16B2-4543-8F69-099C16928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67"/>
          <a:stretch/>
        </p:blipFill>
        <p:spPr>
          <a:xfrm>
            <a:off x="0" y="10"/>
            <a:ext cx="12207220" cy="6857990"/>
          </a:xfrm>
          <a:prstGeom prst="rect">
            <a:avLst/>
          </a:prstGeom>
        </p:spPr>
      </p:pic>
      <p:sp>
        <p:nvSpPr>
          <p:cNvPr id="23" name="Rectangle 19">
            <a:extLst>
              <a:ext uri="{FF2B5EF4-FFF2-40B4-BE49-F238E27FC236}">
                <a16:creationId xmlns:a16="http://schemas.microsoft.com/office/drawing/2014/main" id="{5E698B96-C345-4CAB-9657-02BD17A19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7BBC870-57F7-2946-95ED-4D06421A0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60" y="1260523"/>
            <a:ext cx="3810000" cy="3048000"/>
          </a:xfrm>
        </p:spPr>
        <p:txBody>
          <a:bodyPr>
            <a:normAutofit/>
          </a:bodyPr>
          <a:lstStyle/>
          <a:p>
            <a:pPr algn="l"/>
            <a:r>
              <a:rPr lang="it-IT" sz="5400" dirty="0">
                <a:solidFill>
                  <a:srgbClr val="00B050"/>
                </a:solidFill>
              </a:rPr>
              <a:t>Colorare coi numeri</a:t>
            </a:r>
            <a:br>
              <a:rPr lang="it-IT" sz="5400" dirty="0">
                <a:solidFill>
                  <a:srgbClr val="00B050"/>
                </a:solidFill>
              </a:rPr>
            </a:br>
            <a:endParaRPr lang="en-GB" sz="5400" dirty="0">
              <a:solidFill>
                <a:srgbClr val="00B050"/>
              </a:solidFill>
            </a:endParaRP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F7269CB8-8A03-8E45-9BE1-A9229A736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260" y="3546523"/>
            <a:ext cx="3810000" cy="15240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40FF"/>
                </a:solidFill>
              </a:rPr>
              <a:t>SEGUITEMI…</a:t>
            </a:r>
          </a:p>
        </p:txBody>
      </p:sp>
    </p:spTree>
    <p:extLst>
      <p:ext uri="{BB962C8B-B14F-4D97-AF65-F5344CB8AC3E}">
        <p14:creationId xmlns:p14="http://schemas.microsoft.com/office/powerpoint/2010/main" val="6693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B415D11-6899-4C75-BEAD-79C4656D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762007"/>
            <a:ext cx="5948806" cy="6095979"/>
          </a:xfrm>
          <a:custGeom>
            <a:avLst/>
            <a:gdLst>
              <a:gd name="connsiteX0" fmla="*/ 1573832 w 5948806"/>
              <a:gd name="connsiteY0" fmla="*/ 765 h 6095979"/>
              <a:gd name="connsiteX1" fmla="*/ 2734663 w 5948806"/>
              <a:gd name="connsiteY1" fmla="*/ 238687 h 6095979"/>
              <a:gd name="connsiteX2" fmla="*/ 5668316 w 5948806"/>
              <a:gd name="connsiteY2" fmla="*/ 3639516 h 6095979"/>
              <a:gd name="connsiteX3" fmla="*/ 5937022 w 5948806"/>
              <a:gd name="connsiteY3" fmla="*/ 5865869 h 6095979"/>
              <a:gd name="connsiteX4" fmla="*/ 5948806 w 5948806"/>
              <a:gd name="connsiteY4" fmla="*/ 6095979 h 6095979"/>
              <a:gd name="connsiteX5" fmla="*/ 0 w 5948806"/>
              <a:gd name="connsiteY5" fmla="*/ 6095979 h 6095979"/>
              <a:gd name="connsiteX6" fmla="*/ 0 w 5948806"/>
              <a:gd name="connsiteY6" fmla="*/ 1621672 h 6095979"/>
              <a:gd name="connsiteX7" fmla="*/ 36310 w 5948806"/>
              <a:gd name="connsiteY7" fmla="*/ 1518814 h 6095979"/>
              <a:gd name="connsiteX8" fmla="*/ 287891 w 5948806"/>
              <a:gd name="connsiteY8" fmla="*/ 956872 h 6095979"/>
              <a:gd name="connsiteX9" fmla="*/ 1573832 w 5948806"/>
              <a:gd name="connsiteY9" fmla="*/ 765 h 60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806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9" y="4393559"/>
                  <a:pt x="5890546" y="5142244"/>
                  <a:pt x="5937022" y="5865869"/>
                </a:cubicBezTo>
                <a:lnTo>
                  <a:pt x="5948806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5" name="Immagine 4" descr="Immagine che contiene elettronico, cellulare&#10;&#10;Descrizione generata automaticamente">
            <a:extLst>
              <a:ext uri="{FF2B5EF4-FFF2-40B4-BE49-F238E27FC236}">
                <a16:creationId xmlns:a16="http://schemas.microsoft.com/office/drawing/2014/main" id="{207797DC-9DDB-404B-B9CD-AE0B39C8D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47" y="2771532"/>
            <a:ext cx="4914733" cy="327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269657-F389-C746-BFF7-0D24F063A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1" y="3048000"/>
            <a:ext cx="4572000" cy="304800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r>
              <a:rPr lang="it-IT" sz="2000"/>
              <a:t>Come funziona una macchina fax?</a:t>
            </a:r>
          </a:p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r>
              <a:rPr lang="it-IT" sz="2000"/>
              <a:t>In quali situazioni i computer memorizzano immagini? </a:t>
            </a:r>
          </a:p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r>
              <a:rPr lang="it-IT" sz="2000"/>
              <a:t>Come fanno i computer a memorizzare le immagini visto che possono solo usare numeri?</a:t>
            </a:r>
          </a:p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endParaRPr lang="en-GB" sz="20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864F237-B63C-694B-81BF-BD0D95230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0"/>
            <a:ext cx="4572000" cy="1524010"/>
          </a:xfrm>
        </p:spPr>
        <p:txBody>
          <a:bodyPr anchor="t">
            <a:normAutofit/>
          </a:bodyPr>
          <a:lstStyle/>
          <a:p>
            <a:r>
              <a:rPr lang="en-GB" sz="3200" b="1"/>
              <a:t>3 Domande Fondamentali</a:t>
            </a:r>
          </a:p>
        </p:txBody>
      </p:sp>
    </p:spTree>
    <p:extLst>
      <p:ext uri="{BB962C8B-B14F-4D97-AF65-F5344CB8AC3E}">
        <p14:creationId xmlns:p14="http://schemas.microsoft.com/office/powerpoint/2010/main" val="1670140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DA330B-F990-DB4C-84FD-7F996E303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753765"/>
            <a:ext cx="4572000" cy="3056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immagini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attraverso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 numeri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BAE96CA-C0F9-4D93-BE10-06488CB5C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9" y="4571999"/>
            <a:ext cx="4571999" cy="1524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LA LETTERA A</a:t>
            </a:r>
          </a:p>
        </p:txBody>
      </p:sp>
      <p:pic>
        <p:nvPicPr>
          <p:cNvPr id="10" name="Segnaposto contenuto 9" descr="Immagine che contiene cruciverba, testo&#10;&#10;Descrizione generata automaticamente">
            <a:extLst>
              <a:ext uri="{FF2B5EF4-FFF2-40B4-BE49-F238E27FC236}">
                <a16:creationId xmlns:a16="http://schemas.microsoft.com/office/drawing/2014/main" id="{9E0F4B35-A101-984A-AD60-903A9C770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6" r="2" b="2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144266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cruciverba, shoji, testo, pubblico&#10;&#10;Descrizione generata automaticamente">
            <a:extLst>
              <a:ext uri="{FF2B5EF4-FFF2-40B4-BE49-F238E27FC236}">
                <a16:creationId xmlns:a16="http://schemas.microsoft.com/office/drawing/2014/main" id="{775AD55F-D589-7A46-ABCB-A012367D6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766" b="-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2875020-A8B9-554F-9D38-2F382277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GB" sz="3600" b="1" dirty="0"/>
              <a:t>LA LETTERA A CON I NUMERI</a:t>
            </a:r>
          </a:p>
        </p:txBody>
      </p:sp>
      <p:graphicFrame>
        <p:nvGraphicFramePr>
          <p:cNvPr id="10" name="Tabella 10">
            <a:extLst>
              <a:ext uri="{FF2B5EF4-FFF2-40B4-BE49-F238E27FC236}">
                <a16:creationId xmlns:a16="http://schemas.microsoft.com/office/drawing/2014/main" id="{9E28EC09-BF0C-8D41-A6B2-39E3EAAD17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485837"/>
              </p:ext>
            </p:extLst>
          </p:nvPr>
        </p:nvGraphicFramePr>
        <p:xfrm>
          <a:off x="5851176" y="2761456"/>
          <a:ext cx="557882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412">
                  <a:extLst>
                    <a:ext uri="{9D8B030D-6E8A-4147-A177-3AD203B41FA5}">
                      <a16:colId xmlns:a16="http://schemas.microsoft.com/office/drawing/2014/main" val="1320253494"/>
                    </a:ext>
                  </a:extLst>
                </a:gridCol>
                <a:gridCol w="2789412">
                  <a:extLst>
                    <a:ext uri="{9D8B030D-6E8A-4147-A177-3AD203B41FA5}">
                      <a16:colId xmlns:a16="http://schemas.microsoft.com/office/drawing/2014/main" val="2519569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RIGA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CODICE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54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1,3,1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0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60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633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23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566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58480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B834EE-4193-9443-ABEF-B9263D0B8352}"/>
              </a:ext>
            </a:extLst>
          </p:cNvPr>
          <p:cNvSpPr txBox="1"/>
          <p:nvPr/>
        </p:nvSpPr>
        <p:spPr>
          <a:xfrm>
            <a:off x="4800600" y="5923002"/>
            <a:ext cx="7114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Ogni</a:t>
            </a:r>
            <a:r>
              <a:rPr lang="en-GB" dirty="0"/>
              <a:t> </a:t>
            </a:r>
            <a:r>
              <a:rPr lang="en-GB" dirty="0" err="1"/>
              <a:t>riga</a:t>
            </a:r>
            <a:r>
              <a:rPr lang="en-GB" dirty="0"/>
              <a:t> </a:t>
            </a:r>
            <a:r>
              <a:rPr lang="en-GB" dirty="0" err="1"/>
              <a:t>inizia</a:t>
            </a:r>
            <a:r>
              <a:rPr lang="en-GB" dirty="0"/>
              <a:t> con il </a:t>
            </a:r>
            <a:r>
              <a:rPr lang="en-GB" dirty="0" err="1"/>
              <a:t>numerare</a:t>
            </a:r>
            <a:r>
              <a:rPr lang="en-GB" dirty="0"/>
              <a:t> la </a:t>
            </a:r>
            <a:r>
              <a:rPr lang="en-GB" dirty="0" err="1"/>
              <a:t>presenza</a:t>
            </a:r>
            <a:r>
              <a:rPr lang="en-GB" dirty="0"/>
              <a:t> del </a:t>
            </a:r>
            <a:r>
              <a:rPr lang="en-GB" dirty="0" err="1"/>
              <a:t>quadratino</a:t>
            </a:r>
            <a:r>
              <a:rPr lang="en-GB" dirty="0"/>
              <a:t> </a:t>
            </a:r>
            <a:r>
              <a:rPr lang="en-GB" dirty="0" err="1"/>
              <a:t>bianco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0871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cruciverba, shoji, testo, pubblico&#10;&#10;Descrizione generata automaticamente">
            <a:extLst>
              <a:ext uri="{FF2B5EF4-FFF2-40B4-BE49-F238E27FC236}">
                <a16:creationId xmlns:a16="http://schemas.microsoft.com/office/drawing/2014/main" id="{775AD55F-D589-7A46-ABCB-A012367D6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766" b="-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2875020-A8B9-554F-9D38-2F382277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GB" sz="3600" b="1" dirty="0"/>
              <a:t>LA LETTERA A CON I NUMERI</a:t>
            </a:r>
          </a:p>
        </p:txBody>
      </p:sp>
      <p:graphicFrame>
        <p:nvGraphicFramePr>
          <p:cNvPr id="10" name="Tabella 10">
            <a:extLst>
              <a:ext uri="{FF2B5EF4-FFF2-40B4-BE49-F238E27FC236}">
                <a16:creationId xmlns:a16="http://schemas.microsoft.com/office/drawing/2014/main" id="{9E28EC09-BF0C-8D41-A6B2-39E3EAAD17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797978"/>
              </p:ext>
            </p:extLst>
          </p:nvPr>
        </p:nvGraphicFramePr>
        <p:xfrm>
          <a:off x="5852161" y="3070860"/>
          <a:ext cx="557882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412">
                  <a:extLst>
                    <a:ext uri="{9D8B030D-6E8A-4147-A177-3AD203B41FA5}">
                      <a16:colId xmlns:a16="http://schemas.microsoft.com/office/drawing/2014/main" val="1320253494"/>
                    </a:ext>
                  </a:extLst>
                </a:gridCol>
                <a:gridCol w="2789412">
                  <a:extLst>
                    <a:ext uri="{9D8B030D-6E8A-4147-A177-3AD203B41FA5}">
                      <a16:colId xmlns:a16="http://schemas.microsoft.com/office/drawing/2014/main" val="2519569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RIGA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CODICE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54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1,3,1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0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chemeClr val="bg2"/>
                          </a:solidFill>
                        </a:rPr>
                        <a:t>4,1</a:t>
                      </a:r>
                      <a:endParaRPr lang="en-GB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60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chemeClr val="bg2"/>
                          </a:solidFill>
                        </a:rPr>
                        <a:t>1,3,1</a:t>
                      </a:r>
                      <a:endParaRPr lang="en-GB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633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chemeClr val="bg2"/>
                          </a:solidFill>
                        </a:rPr>
                        <a:t>0,1,3,1</a:t>
                      </a:r>
                      <a:endParaRPr lang="en-GB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23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chemeClr val="bg2"/>
                          </a:solidFill>
                        </a:rPr>
                        <a:t>0,1,3,1</a:t>
                      </a:r>
                      <a:endParaRPr lang="en-GB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566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76206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B834EE-4193-9443-ABEF-B9263D0B8352}"/>
              </a:ext>
            </a:extLst>
          </p:cNvPr>
          <p:cNvSpPr txBox="1"/>
          <p:nvPr/>
        </p:nvSpPr>
        <p:spPr>
          <a:xfrm>
            <a:off x="4800600" y="5923002"/>
            <a:ext cx="754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Ogni</a:t>
            </a:r>
            <a:r>
              <a:rPr lang="en-GB" b="1" dirty="0"/>
              <a:t> </a:t>
            </a:r>
            <a:r>
              <a:rPr lang="en-GB" b="1" dirty="0" err="1"/>
              <a:t>riga</a:t>
            </a:r>
            <a:r>
              <a:rPr lang="en-GB" b="1" dirty="0"/>
              <a:t> </a:t>
            </a:r>
            <a:r>
              <a:rPr lang="en-GB" b="1" dirty="0" err="1"/>
              <a:t>inizia</a:t>
            </a:r>
            <a:r>
              <a:rPr lang="en-GB" b="1" dirty="0"/>
              <a:t> con il </a:t>
            </a:r>
            <a:r>
              <a:rPr lang="en-GB" b="1" dirty="0" err="1"/>
              <a:t>numerare</a:t>
            </a:r>
            <a:r>
              <a:rPr lang="en-GB" b="1" dirty="0"/>
              <a:t> la </a:t>
            </a:r>
            <a:r>
              <a:rPr lang="en-GB" b="1" dirty="0" err="1"/>
              <a:t>presenza</a:t>
            </a:r>
            <a:r>
              <a:rPr lang="en-GB" b="1" dirty="0"/>
              <a:t> del </a:t>
            </a:r>
            <a:r>
              <a:rPr lang="en-GB" b="1" dirty="0" err="1"/>
              <a:t>quadratino</a:t>
            </a:r>
            <a:r>
              <a:rPr lang="en-GB" b="1" dirty="0"/>
              <a:t> </a:t>
            </a:r>
            <a:r>
              <a:rPr lang="en-GB" b="1" dirty="0" err="1"/>
              <a:t>bianco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908432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875020-A8B9-554F-9D38-2F382277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LA LETTERA A MAIUSCOLACON I NUMERI</a:t>
            </a:r>
          </a:p>
        </p:txBody>
      </p:sp>
      <p:graphicFrame>
        <p:nvGraphicFramePr>
          <p:cNvPr id="10" name="Tabella 10">
            <a:extLst>
              <a:ext uri="{FF2B5EF4-FFF2-40B4-BE49-F238E27FC236}">
                <a16:creationId xmlns:a16="http://schemas.microsoft.com/office/drawing/2014/main" id="{9E28EC09-BF0C-8D41-A6B2-39E3EAAD17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926631"/>
              </p:ext>
            </p:extLst>
          </p:nvPr>
        </p:nvGraphicFramePr>
        <p:xfrm>
          <a:off x="5852161" y="3070860"/>
          <a:ext cx="557882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412">
                  <a:extLst>
                    <a:ext uri="{9D8B030D-6E8A-4147-A177-3AD203B41FA5}">
                      <a16:colId xmlns:a16="http://schemas.microsoft.com/office/drawing/2014/main" val="1320253494"/>
                    </a:ext>
                  </a:extLst>
                </a:gridCol>
                <a:gridCol w="2789412">
                  <a:extLst>
                    <a:ext uri="{9D8B030D-6E8A-4147-A177-3AD203B41FA5}">
                      <a16:colId xmlns:a16="http://schemas.microsoft.com/office/drawing/2014/main" val="2519569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RIGA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CODICE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54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1,2,1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0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60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633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23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2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566064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B834EE-4193-9443-ABEF-B9263D0B8352}"/>
              </a:ext>
            </a:extLst>
          </p:cNvPr>
          <p:cNvSpPr txBox="1"/>
          <p:nvPr/>
        </p:nvSpPr>
        <p:spPr>
          <a:xfrm>
            <a:off x="4800600" y="5923002"/>
            <a:ext cx="754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Ogni</a:t>
            </a:r>
            <a:r>
              <a:rPr lang="en-GB" b="1" dirty="0"/>
              <a:t> </a:t>
            </a:r>
            <a:r>
              <a:rPr lang="en-GB" b="1" dirty="0" err="1"/>
              <a:t>riga</a:t>
            </a:r>
            <a:r>
              <a:rPr lang="en-GB" b="1" dirty="0"/>
              <a:t> </a:t>
            </a:r>
            <a:r>
              <a:rPr lang="en-GB" b="1" dirty="0" err="1"/>
              <a:t>inizia</a:t>
            </a:r>
            <a:r>
              <a:rPr lang="en-GB" b="1" dirty="0"/>
              <a:t> con il </a:t>
            </a:r>
            <a:r>
              <a:rPr lang="en-GB" b="1" dirty="0" err="1"/>
              <a:t>numerare</a:t>
            </a:r>
            <a:r>
              <a:rPr lang="en-GB" b="1" dirty="0"/>
              <a:t> la </a:t>
            </a:r>
            <a:r>
              <a:rPr lang="en-GB" b="1" dirty="0" err="1"/>
              <a:t>presenza</a:t>
            </a:r>
            <a:r>
              <a:rPr lang="en-GB" b="1" dirty="0"/>
              <a:t> del </a:t>
            </a:r>
            <a:r>
              <a:rPr lang="en-GB" b="1" dirty="0" err="1"/>
              <a:t>quadratino</a:t>
            </a:r>
            <a:r>
              <a:rPr lang="en-GB" b="1" dirty="0"/>
              <a:t> </a:t>
            </a:r>
            <a:r>
              <a:rPr lang="en-GB" b="1" dirty="0" err="1"/>
              <a:t>bianco</a:t>
            </a:r>
            <a:endParaRPr lang="en-GB" b="1" dirty="0"/>
          </a:p>
        </p:txBody>
      </p:sp>
      <p:pic>
        <p:nvPicPr>
          <p:cNvPr id="4" name="Immagine 3" descr="Immagine che contiene cruciverba, shoji, testo, piastrellato&#10;&#10;Descrizione generata automaticamente">
            <a:extLst>
              <a:ext uri="{FF2B5EF4-FFF2-40B4-BE49-F238E27FC236}">
                <a16:creationId xmlns:a16="http://schemas.microsoft.com/office/drawing/2014/main" id="{BCCEBA45-765A-8B4D-A5C9-BC05A7F9A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490" y="0"/>
            <a:ext cx="44754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39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3FB5928-0150-644E-9673-652E3147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PROVIAMO A FARE QUESTI DISEGNI</a:t>
            </a:r>
          </a:p>
        </p:txBody>
      </p:sp>
      <p:pic>
        <p:nvPicPr>
          <p:cNvPr id="8" name="Segnaposto contenuto 7" descr="Immagine che contiene tavolo&#10;&#10;Descrizione generata automaticamente">
            <a:extLst>
              <a:ext uri="{FF2B5EF4-FFF2-40B4-BE49-F238E27FC236}">
                <a16:creationId xmlns:a16="http://schemas.microsoft.com/office/drawing/2014/main" id="{DDF4A051-AB8C-1442-8350-D29D04F49D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1999" y="2129883"/>
            <a:ext cx="8887113" cy="3735657"/>
          </a:xfrm>
        </p:spPr>
      </p:pic>
    </p:spTree>
    <p:extLst>
      <p:ext uri="{BB962C8B-B14F-4D97-AF65-F5344CB8AC3E}">
        <p14:creationId xmlns:p14="http://schemas.microsoft.com/office/powerpoint/2010/main" val="30252342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817B3B-9BA4-AC42-A7A9-63B32363A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Scopriamo</a:t>
            </a:r>
            <a:r>
              <a:rPr lang="en-GB" dirty="0"/>
              <a:t> </a:t>
            </a:r>
            <a:r>
              <a:rPr lang="en-GB" dirty="0" err="1"/>
              <a:t>cosa</a:t>
            </a:r>
            <a:r>
              <a:rPr lang="en-GB" dirty="0"/>
              <a:t> </a:t>
            </a:r>
            <a:r>
              <a:rPr lang="en-GB" dirty="0" err="1"/>
              <a:t>c’è</a:t>
            </a:r>
            <a:r>
              <a:rPr lang="en-GB" dirty="0"/>
              <a:t> </a:t>
            </a:r>
            <a:r>
              <a:rPr lang="en-GB" dirty="0" err="1"/>
              <a:t>dietro</a:t>
            </a:r>
            <a:r>
              <a:rPr lang="en-GB" dirty="0"/>
              <a:t> al </a:t>
            </a:r>
            <a:r>
              <a:rPr lang="en-GB" dirty="0" err="1"/>
              <a:t>codice</a:t>
            </a:r>
            <a:r>
              <a:rPr lang="en-GB" dirty="0"/>
              <a:t>…</a:t>
            </a:r>
          </a:p>
        </p:txBody>
      </p:sp>
      <p:pic>
        <p:nvPicPr>
          <p:cNvPr id="10" name="Segnaposto contenuto 9" descr="Immagine che contiene testo, cruciverba&#10;&#10;Descrizione generata automaticamente">
            <a:extLst>
              <a:ext uri="{FF2B5EF4-FFF2-40B4-BE49-F238E27FC236}">
                <a16:creationId xmlns:a16="http://schemas.microsoft.com/office/drawing/2014/main" id="{5E01D24E-FBC3-F44A-A64B-F7E447A525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2491" y="2465486"/>
            <a:ext cx="8227017" cy="3459565"/>
          </a:xfrm>
        </p:spPr>
      </p:pic>
    </p:spTree>
    <p:extLst>
      <p:ext uri="{BB962C8B-B14F-4D97-AF65-F5344CB8AC3E}">
        <p14:creationId xmlns:p14="http://schemas.microsoft.com/office/powerpoint/2010/main" val="101455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2" name="Freeform: Shape 1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4" name="Picture 4" descr="Dati binari digitali blu su uno schermo">
            <a:extLst>
              <a:ext uri="{FF2B5EF4-FFF2-40B4-BE49-F238E27FC236}">
                <a16:creationId xmlns:a16="http://schemas.microsoft.com/office/drawing/2014/main" id="{44708E7D-C2D4-4237-9C48-E5A26909B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"/>
          <a:stretch/>
        </p:blipFill>
        <p:spPr>
          <a:xfrm>
            <a:off x="-29509" y="10"/>
            <a:ext cx="12207220" cy="6857990"/>
          </a:xfrm>
          <a:prstGeom prst="rect">
            <a:avLst/>
          </a:prstGeom>
        </p:spPr>
      </p:pic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26C2F60D-36DC-4E6D-8544-3562BBABA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116827" y="1782827"/>
            <a:ext cx="4332910" cy="5817436"/>
          </a:xfrm>
          <a:custGeom>
            <a:avLst/>
            <a:gdLst>
              <a:gd name="connsiteX0" fmla="*/ 3175347 w 4332910"/>
              <a:gd name="connsiteY0" fmla="*/ 710 h 5817436"/>
              <a:gd name="connsiteX1" fmla="*/ 3972229 w 4332910"/>
              <a:gd name="connsiteY1" fmla="*/ 94304 h 5817436"/>
              <a:gd name="connsiteX2" fmla="*/ 4332910 w 4332910"/>
              <a:gd name="connsiteY2" fmla="*/ 180296 h 5817436"/>
              <a:gd name="connsiteX3" fmla="*/ 4332910 w 4332910"/>
              <a:gd name="connsiteY3" fmla="*/ 5817436 h 5817436"/>
              <a:gd name="connsiteX4" fmla="*/ 1006557 w 4332910"/>
              <a:gd name="connsiteY4" fmla="*/ 5817436 h 5817436"/>
              <a:gd name="connsiteX5" fmla="*/ 866510 w 4332910"/>
              <a:gd name="connsiteY5" fmla="*/ 5609583 h 5817436"/>
              <a:gd name="connsiteX6" fmla="*/ 351747 w 4332910"/>
              <a:gd name="connsiteY6" fmla="*/ 2263621 h 5817436"/>
              <a:gd name="connsiteX7" fmla="*/ 1381666 w 4332910"/>
              <a:gd name="connsiteY7" fmla="*/ 845238 h 5817436"/>
              <a:gd name="connsiteX8" fmla="*/ 2751595 w 4332910"/>
              <a:gd name="connsiteY8" fmla="*/ 47742 h 5817436"/>
              <a:gd name="connsiteX9" fmla="*/ 3175347 w 4332910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910" h="5817436">
                <a:moveTo>
                  <a:pt x="3175347" y="710"/>
                </a:moveTo>
                <a:cubicBezTo>
                  <a:pt x="3421493" y="-5064"/>
                  <a:pt x="3686120" y="24227"/>
                  <a:pt x="3972229" y="94304"/>
                </a:cubicBezTo>
                <a:lnTo>
                  <a:pt x="4332910" y="180296"/>
                </a:lnTo>
                <a:lnTo>
                  <a:pt x="4332910" y="5817436"/>
                </a:lnTo>
                <a:lnTo>
                  <a:pt x="1006557" y="5817436"/>
                </a:lnTo>
                <a:lnTo>
                  <a:pt x="866510" y="5609583"/>
                </a:lnTo>
                <a:cubicBezTo>
                  <a:pt x="140071" y="4515211"/>
                  <a:pt x="-376405" y="3480830"/>
                  <a:pt x="351747" y="2263621"/>
                </a:cubicBezTo>
                <a:cubicBezTo>
                  <a:pt x="664977" y="1739861"/>
                  <a:pt x="994988" y="1240809"/>
                  <a:pt x="1381666" y="845238"/>
                </a:cubicBezTo>
                <a:cubicBezTo>
                  <a:pt x="1768346" y="449669"/>
                  <a:pt x="2211693" y="157580"/>
                  <a:pt x="2751595" y="47742"/>
                </a:cubicBezTo>
                <a:cubicBezTo>
                  <a:pt x="2886624" y="20264"/>
                  <a:pt x="3027659" y="4175"/>
                  <a:pt x="3175347" y="710"/>
                </a:cubicBez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CFFC7D5-8758-4C87-A839-9FF78F543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117358">
            <a:off x="6005381" y="2073697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3AA632-5262-6341-B20F-389CEF23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1775117"/>
            <a:ext cx="5945846" cy="16819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tipo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linguaggio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usano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computer?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500B95-0B2E-8443-BB43-2955A4E79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565" y="3647242"/>
            <a:ext cx="4305300" cy="323615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19300" b="1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291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B97BC44-B1C3-0247-9A07-A5309D18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Cosa </a:t>
            </a:r>
            <a:r>
              <a:rPr lang="en-GB" dirty="0" err="1"/>
              <a:t>c’è</a:t>
            </a:r>
            <a:r>
              <a:rPr lang="en-GB" dirty="0"/>
              <a:t> </a:t>
            </a:r>
            <a:r>
              <a:rPr lang="en-GB" dirty="0" err="1"/>
              <a:t>dietro</a:t>
            </a:r>
            <a:r>
              <a:rPr lang="en-GB" dirty="0"/>
              <a:t> al secondo </a:t>
            </a:r>
            <a:r>
              <a:rPr lang="en-GB" dirty="0" err="1"/>
              <a:t>esercizio</a:t>
            </a:r>
            <a:r>
              <a:rPr lang="en-GB" dirty="0"/>
              <a:t>?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CCB5328E-50EA-0648-BFC4-E131F20DC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0086" y="2286000"/>
            <a:ext cx="6951828" cy="3817938"/>
          </a:xfrm>
        </p:spPr>
      </p:pic>
    </p:spTree>
    <p:extLst>
      <p:ext uri="{BB962C8B-B14F-4D97-AF65-F5344CB8AC3E}">
        <p14:creationId xmlns:p14="http://schemas.microsoft.com/office/powerpoint/2010/main" val="830210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B97BC44-B1C3-0247-9A07-A5309D18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Cosa </a:t>
            </a:r>
            <a:r>
              <a:rPr lang="en-GB" dirty="0" err="1"/>
              <a:t>c’è</a:t>
            </a:r>
            <a:r>
              <a:rPr lang="en-GB" dirty="0"/>
              <a:t> </a:t>
            </a:r>
            <a:r>
              <a:rPr lang="en-GB" dirty="0" err="1"/>
              <a:t>dietro</a:t>
            </a:r>
            <a:r>
              <a:rPr lang="en-GB" dirty="0"/>
              <a:t> al secondo </a:t>
            </a:r>
            <a:r>
              <a:rPr lang="en-GB" dirty="0" err="1"/>
              <a:t>esercizio</a:t>
            </a:r>
            <a:r>
              <a:rPr lang="en-GB" dirty="0"/>
              <a:t>?</a:t>
            </a:r>
          </a:p>
        </p:txBody>
      </p:sp>
      <p:pic>
        <p:nvPicPr>
          <p:cNvPr id="6" name="Segnaposto contenuto 5" descr="Immagine che contiene testo, cruciverba&#10;&#10;Descrizione generata automaticamente">
            <a:extLst>
              <a:ext uri="{FF2B5EF4-FFF2-40B4-BE49-F238E27FC236}">
                <a16:creationId xmlns:a16="http://schemas.microsoft.com/office/drawing/2014/main" id="{C06A9BF3-0D2F-9C4A-B919-BE2C61F3D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805" y="2286000"/>
            <a:ext cx="7078389" cy="3817938"/>
          </a:xfrm>
        </p:spPr>
      </p:pic>
    </p:spTree>
    <p:extLst>
      <p:ext uri="{BB962C8B-B14F-4D97-AF65-F5344CB8AC3E}">
        <p14:creationId xmlns:p14="http://schemas.microsoft.com/office/powerpoint/2010/main" val="28439199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B97BC44-B1C3-0247-9A07-A5309D18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Cosa </a:t>
            </a:r>
            <a:r>
              <a:rPr lang="en-GB" dirty="0" err="1"/>
              <a:t>c’è</a:t>
            </a:r>
            <a:r>
              <a:rPr lang="en-GB" dirty="0"/>
              <a:t> </a:t>
            </a:r>
            <a:r>
              <a:rPr lang="en-GB" dirty="0" err="1"/>
              <a:t>dietro</a:t>
            </a:r>
            <a:r>
              <a:rPr lang="en-GB" dirty="0"/>
              <a:t> al secondo </a:t>
            </a:r>
            <a:r>
              <a:rPr lang="en-GB" dirty="0" err="1"/>
              <a:t>esercizio</a:t>
            </a:r>
            <a:r>
              <a:rPr lang="en-GB" dirty="0"/>
              <a:t>?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59691368-86A6-FE40-B45A-47928814A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2428" y="2286000"/>
            <a:ext cx="5747143" cy="3817938"/>
          </a:xfrm>
        </p:spPr>
      </p:pic>
    </p:spTree>
    <p:extLst>
      <p:ext uri="{BB962C8B-B14F-4D97-AF65-F5344CB8AC3E}">
        <p14:creationId xmlns:p14="http://schemas.microsoft.com/office/powerpoint/2010/main" val="15895328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B97BC44-B1C3-0247-9A07-A5309D18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Cosa </a:t>
            </a:r>
            <a:r>
              <a:rPr lang="en-GB" dirty="0" err="1"/>
              <a:t>c’è</a:t>
            </a:r>
            <a:r>
              <a:rPr lang="en-GB" dirty="0"/>
              <a:t> </a:t>
            </a:r>
            <a:r>
              <a:rPr lang="en-GB" dirty="0" err="1"/>
              <a:t>dietro</a:t>
            </a:r>
            <a:r>
              <a:rPr lang="en-GB" dirty="0"/>
              <a:t> al secondo </a:t>
            </a:r>
            <a:r>
              <a:rPr lang="en-GB" dirty="0" err="1"/>
              <a:t>esercizio</a:t>
            </a:r>
            <a:r>
              <a:rPr lang="en-GB" dirty="0"/>
              <a:t>?</a:t>
            </a:r>
          </a:p>
        </p:txBody>
      </p:sp>
      <p:pic>
        <p:nvPicPr>
          <p:cNvPr id="6" name="Segnaposto contenuto 5" descr="Immagine che contiene testo, cruciverba&#10;&#10;Descrizione generata automaticamente">
            <a:extLst>
              <a:ext uri="{FF2B5EF4-FFF2-40B4-BE49-F238E27FC236}">
                <a16:creationId xmlns:a16="http://schemas.microsoft.com/office/drawing/2014/main" id="{22AD910C-D6A7-F349-8DD7-1649F4F45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7560" y="2286000"/>
            <a:ext cx="5776880" cy="3817938"/>
          </a:xfrm>
        </p:spPr>
      </p:pic>
    </p:spTree>
    <p:extLst>
      <p:ext uri="{BB962C8B-B14F-4D97-AF65-F5344CB8AC3E}">
        <p14:creationId xmlns:p14="http://schemas.microsoft.com/office/powerpoint/2010/main" val="13811558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801C2D-09A7-1D43-BC06-BE5D59FAD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810000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 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codice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usare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per 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disegno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798D3DD-23B7-41EE-9021-C8F9A8E2C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C072688-BFC7-4FE8-A45E-B3C63CBB9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3002ED9-43C6-4BA8-8941-9AFCB04E4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EB09750-C9B1-40CE-AB9B-FEB308A1F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pic>
        <p:nvPicPr>
          <p:cNvPr id="5" name="Segnaposto contenuto 4" descr="Immagine che contiene cruciverba, nero, interni, piastrellato&#10;&#10;Descrizione generata automaticamente">
            <a:extLst>
              <a:ext uri="{FF2B5EF4-FFF2-40B4-BE49-F238E27FC236}">
                <a16:creationId xmlns:a16="http://schemas.microsoft.com/office/drawing/2014/main" id="{C5A4F8FD-7AF2-8E49-ABC3-28123119B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261" r="-1" b="5456"/>
          <a:stretch/>
        </p:blipFill>
        <p:spPr>
          <a:xfrm>
            <a:off x="5214937" y="732371"/>
            <a:ext cx="6096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237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26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9" name="Freeform: Shape 28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0" name="Freeform: Shape 30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41" name="Rectangle 32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9017C5-9AA1-8148-96A3-20197D6D2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10" b="22808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42" name="Freeform: Shape 34">
            <a:extLst>
              <a:ext uri="{FF2B5EF4-FFF2-40B4-BE49-F238E27FC236}">
                <a16:creationId xmlns:a16="http://schemas.microsoft.com/office/drawing/2014/main" id="{15A93C08-5026-4474-A6D5-87A03C135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801C2D-09A7-1D43-BC06-BE5D59FAD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867878"/>
            <a:ext cx="4127635" cy="28282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 codice usare per questo disegno?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05908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801C2D-09A7-1D43-BC06-BE5D59FAD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810000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Cosa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suggerite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02C980D4-72BE-594C-A82E-F5944AC49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0043" y="953144"/>
            <a:ext cx="4890102" cy="4657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246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4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26">
            <a:extLst>
              <a:ext uri="{FF2B5EF4-FFF2-40B4-BE49-F238E27FC236}">
                <a16:creationId xmlns:a16="http://schemas.microsoft.com/office/drawing/2014/main" id="{E861A6E4-CB70-4D29-87D4-AD020035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5635"/>
            <a:ext cx="4212773" cy="5022365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BFE67A51-A6D2-4F56-B718-2BF4AD24E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3999"/>
            <a:ext cx="4095749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0A6986-67E9-D44F-8FA3-64E103F9C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0" y="3034421"/>
            <a:ext cx="3048001" cy="2286000"/>
          </a:xfrm>
        </p:spPr>
        <p:txBody>
          <a:bodyPr anchor="b">
            <a:normAutofit/>
          </a:bodyPr>
          <a:lstStyle/>
          <a:p>
            <a:r>
              <a:rPr lang="en-GB" sz="3200">
                <a:solidFill>
                  <a:srgbClr val="FFFFFF"/>
                </a:solidFill>
              </a:rPr>
              <a:t>Linguaggio computer</a:t>
            </a:r>
          </a:p>
        </p:txBody>
      </p:sp>
      <p:graphicFrame>
        <p:nvGraphicFramePr>
          <p:cNvPr id="20" name="Segnaposto contenuto 2">
            <a:extLst>
              <a:ext uri="{FF2B5EF4-FFF2-40B4-BE49-F238E27FC236}">
                <a16:creationId xmlns:a16="http://schemas.microsoft.com/office/drawing/2014/main" id="{3064FE90-403F-40F9-B7FD-B6301C75D4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03956"/>
              </p:ext>
            </p:extLst>
          </p:nvPr>
        </p:nvGraphicFramePr>
        <p:xfrm>
          <a:off x="5334000" y="762000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48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B83EEE-F2E9-A541-A84C-01AD40AB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30066"/>
            <a:ext cx="10668000" cy="1524000"/>
          </a:xfrm>
        </p:spPr>
        <p:txBody>
          <a:bodyPr/>
          <a:lstStyle/>
          <a:p>
            <a:r>
              <a:rPr lang="en-GB" dirty="0" err="1"/>
              <a:t>Capiamo</a:t>
            </a:r>
            <a:r>
              <a:rPr lang="en-GB" dirty="0"/>
              <a:t> </a:t>
            </a:r>
            <a:r>
              <a:rPr lang="en-GB" dirty="0" err="1"/>
              <a:t>cosa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il </a:t>
            </a:r>
            <a:r>
              <a:rPr lang="en-GB" dirty="0" err="1"/>
              <a:t>linguaggio</a:t>
            </a:r>
            <a:r>
              <a:rPr lang="en-GB" dirty="0"/>
              <a:t> </a:t>
            </a:r>
            <a:r>
              <a:rPr lang="en-GB" dirty="0" err="1"/>
              <a:t>Binario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1AE650-B1AB-DF43-83B5-88CFB82C0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54066"/>
            <a:ext cx="10668000" cy="3818083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Disegnamo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quaderno</a:t>
            </a:r>
            <a:r>
              <a:rPr lang="en-GB" dirty="0"/>
              <a:t> 5 carte come di </a:t>
            </a:r>
            <a:r>
              <a:rPr lang="en-GB" dirty="0" err="1"/>
              <a:t>seguito</a:t>
            </a:r>
            <a:r>
              <a:rPr lang="en-GB" dirty="0"/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 poi le </a:t>
            </a:r>
            <a:r>
              <a:rPr lang="en-GB" dirty="0" err="1"/>
              <a:t>ritagliamo</a:t>
            </a:r>
            <a:r>
              <a:rPr lang="en-GB" dirty="0"/>
              <a:t>…</a:t>
            </a:r>
          </a:p>
        </p:txBody>
      </p:sp>
      <p:pic>
        <p:nvPicPr>
          <p:cNvPr id="5" name="Immagine 4" descr="Immagine che contiene testo, elettrodomestico&#10;&#10;Descrizione generata automaticamente">
            <a:extLst>
              <a:ext uri="{FF2B5EF4-FFF2-40B4-BE49-F238E27FC236}">
                <a16:creationId xmlns:a16="http://schemas.microsoft.com/office/drawing/2014/main" id="{A809FEFB-9D4B-E544-B0E3-08FB701E5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336" y="2752004"/>
            <a:ext cx="5641868" cy="18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390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B83EEE-F2E9-A541-A84C-01AD40AB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30066"/>
            <a:ext cx="10668000" cy="1524000"/>
          </a:xfrm>
        </p:spPr>
        <p:txBody>
          <a:bodyPr/>
          <a:lstStyle/>
          <a:p>
            <a:r>
              <a:rPr lang="en-GB" dirty="0" err="1"/>
              <a:t>Capiamo</a:t>
            </a:r>
            <a:r>
              <a:rPr lang="en-GB" dirty="0"/>
              <a:t> </a:t>
            </a:r>
            <a:r>
              <a:rPr lang="en-GB" dirty="0" err="1"/>
              <a:t>cosa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il </a:t>
            </a:r>
            <a:r>
              <a:rPr lang="en-GB" dirty="0" err="1"/>
              <a:t>linguaggio</a:t>
            </a:r>
            <a:r>
              <a:rPr lang="en-GB" dirty="0"/>
              <a:t> </a:t>
            </a:r>
            <a:r>
              <a:rPr lang="en-GB" dirty="0" err="1"/>
              <a:t>Binario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1AE650-B1AB-DF43-83B5-88CFB82C0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54067"/>
            <a:ext cx="10668000" cy="696006"/>
          </a:xfrm>
        </p:spPr>
        <p:txBody>
          <a:bodyPr>
            <a:normAutofit/>
          </a:bodyPr>
          <a:lstStyle/>
          <a:p>
            <a:r>
              <a:rPr lang="it-IT" dirty="0"/>
              <a:t>Quale regola unisce il numero dei punti presente sulle carte?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813" y="3152701"/>
            <a:ext cx="5128247" cy="142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ccia destra 8">
            <a:extLst>
              <a:ext uri="{FF2B5EF4-FFF2-40B4-BE49-F238E27FC236}">
                <a16:creationId xmlns:a16="http://schemas.microsoft.com/office/drawing/2014/main" id="{389A1A5F-F9F3-CF41-B56C-8DD281BA2BBB}"/>
              </a:ext>
            </a:extLst>
          </p:cNvPr>
          <p:cNvSpPr/>
          <p:nvPr/>
        </p:nvSpPr>
        <p:spPr>
          <a:xfrm rot="10800000">
            <a:off x="3245167" y="4801356"/>
            <a:ext cx="4701537" cy="371475"/>
          </a:xfrm>
          <a:prstGeom prst="rightArrow">
            <a:avLst>
              <a:gd name="adj1" fmla="val 42308"/>
              <a:gd name="adj2" fmla="val 1346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0F96AFE-E268-3645-B1F9-B0E34299F0E8}"/>
              </a:ext>
            </a:extLst>
          </p:cNvPr>
          <p:cNvSpPr txBox="1"/>
          <p:nvPr/>
        </p:nvSpPr>
        <p:spPr>
          <a:xfrm>
            <a:off x="7511144" y="283777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7C45A38-EB8D-C54B-B2E8-06401131DDB9}"/>
              </a:ext>
            </a:extLst>
          </p:cNvPr>
          <p:cNvSpPr txBox="1"/>
          <p:nvPr/>
        </p:nvSpPr>
        <p:spPr>
          <a:xfrm>
            <a:off x="6575574" y="284865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372C4E6-FF7F-174C-9E14-3B9FC48AD507}"/>
              </a:ext>
            </a:extLst>
          </p:cNvPr>
          <p:cNvSpPr txBox="1"/>
          <p:nvPr/>
        </p:nvSpPr>
        <p:spPr>
          <a:xfrm>
            <a:off x="5640004" y="285954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8F08F6F-D413-6048-9BBB-202160349797}"/>
              </a:ext>
            </a:extLst>
          </p:cNvPr>
          <p:cNvSpPr txBox="1"/>
          <p:nvPr/>
        </p:nvSpPr>
        <p:spPr>
          <a:xfrm>
            <a:off x="6575574" y="284865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5E602F-3B00-B843-A759-74B113F7FC25}"/>
              </a:ext>
            </a:extLst>
          </p:cNvPr>
          <p:cNvSpPr txBox="1"/>
          <p:nvPr/>
        </p:nvSpPr>
        <p:spPr>
          <a:xfrm>
            <a:off x="4615542" y="2859543"/>
            <a:ext cx="33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8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90A148E-0642-1245-BF0D-1BEF3E0404A5}"/>
              </a:ext>
            </a:extLst>
          </p:cNvPr>
          <p:cNvSpPr txBox="1"/>
          <p:nvPr/>
        </p:nvSpPr>
        <p:spPr>
          <a:xfrm>
            <a:off x="3376705" y="2877914"/>
            <a:ext cx="55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94774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B83EEE-F2E9-A541-A84C-01AD40AB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30066"/>
            <a:ext cx="10668000" cy="1524000"/>
          </a:xfrm>
        </p:spPr>
        <p:txBody>
          <a:bodyPr/>
          <a:lstStyle/>
          <a:p>
            <a:r>
              <a:rPr lang="en-GB" dirty="0"/>
              <a:t>E se </a:t>
            </a:r>
            <a:r>
              <a:rPr lang="en-GB" dirty="0" err="1"/>
              <a:t>aggiungessimo</a:t>
            </a:r>
            <a:r>
              <a:rPr lang="en-GB" dirty="0"/>
              <a:t> una carta </a:t>
            </a:r>
            <a:r>
              <a:rPr lang="en-GB" dirty="0" err="1"/>
              <a:t>sulla</a:t>
            </a:r>
            <a:r>
              <a:rPr lang="en-GB" dirty="0"/>
              <a:t> sinistra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valore</a:t>
            </a:r>
            <a:r>
              <a:rPr lang="en-GB" dirty="0"/>
              <a:t> </a:t>
            </a:r>
            <a:r>
              <a:rPr lang="en-GB" dirty="0" err="1"/>
              <a:t>avrebbe</a:t>
            </a:r>
            <a:r>
              <a:rPr lang="en-GB" dirty="0"/>
              <a:t>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7FD6291-0062-AB46-945E-00043FC0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550" y="3052689"/>
            <a:ext cx="5130149" cy="14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ccia destra 8">
            <a:extLst>
              <a:ext uri="{FF2B5EF4-FFF2-40B4-BE49-F238E27FC236}">
                <a16:creationId xmlns:a16="http://schemas.microsoft.com/office/drawing/2014/main" id="{389A1A5F-F9F3-CF41-B56C-8DD281BA2BBB}"/>
              </a:ext>
            </a:extLst>
          </p:cNvPr>
          <p:cNvSpPr/>
          <p:nvPr/>
        </p:nvSpPr>
        <p:spPr>
          <a:xfrm rot="10800000">
            <a:off x="4563018" y="4663767"/>
            <a:ext cx="4701537" cy="371475"/>
          </a:xfrm>
          <a:prstGeom prst="rightArrow">
            <a:avLst>
              <a:gd name="adj1" fmla="val 42308"/>
              <a:gd name="adj2" fmla="val 1346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934140C-13B8-D944-8F7C-15B88732B68A}"/>
              </a:ext>
            </a:extLst>
          </p:cNvPr>
          <p:cNvSpPr/>
          <p:nvPr/>
        </p:nvSpPr>
        <p:spPr>
          <a:xfrm>
            <a:off x="3367227" y="3199651"/>
            <a:ext cx="942975" cy="11319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F7CE80D-C617-AA45-BA2D-04E2C102C42C}"/>
              </a:ext>
            </a:extLst>
          </p:cNvPr>
          <p:cNvSpPr txBox="1"/>
          <p:nvPr/>
        </p:nvSpPr>
        <p:spPr>
          <a:xfrm>
            <a:off x="8817432" y="276156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80F148-F681-B84B-9EDD-5C21671478DD}"/>
              </a:ext>
            </a:extLst>
          </p:cNvPr>
          <p:cNvSpPr txBox="1"/>
          <p:nvPr/>
        </p:nvSpPr>
        <p:spPr>
          <a:xfrm>
            <a:off x="6946292" y="278334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793E3DD-CD7D-FD4F-BE22-7822E747C115}"/>
              </a:ext>
            </a:extLst>
          </p:cNvPr>
          <p:cNvSpPr txBox="1"/>
          <p:nvPr/>
        </p:nvSpPr>
        <p:spPr>
          <a:xfrm>
            <a:off x="7881862" y="277245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6A353B7-5054-5848-9260-635DF087425D}"/>
              </a:ext>
            </a:extLst>
          </p:cNvPr>
          <p:cNvSpPr txBox="1"/>
          <p:nvPr/>
        </p:nvSpPr>
        <p:spPr>
          <a:xfrm>
            <a:off x="5921830" y="2783341"/>
            <a:ext cx="33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8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5B3EF49-3A17-234A-8B5F-F3C8F32CCE84}"/>
              </a:ext>
            </a:extLst>
          </p:cNvPr>
          <p:cNvSpPr txBox="1"/>
          <p:nvPr/>
        </p:nvSpPr>
        <p:spPr>
          <a:xfrm>
            <a:off x="4682993" y="2801712"/>
            <a:ext cx="55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515755335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3280</TotalTime>
  <Words>709</Words>
  <Application>Microsoft Macintosh PowerPoint</Application>
  <PresentationFormat>Widescreen</PresentationFormat>
  <Paragraphs>173</Paragraphs>
  <Slides>56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61" baseType="lpstr">
      <vt:lpstr>Arial</vt:lpstr>
      <vt:lpstr>Avenir Next LT Pro</vt:lpstr>
      <vt:lpstr>Avenir Next LT Pro Light</vt:lpstr>
      <vt:lpstr>Sitka Subheading</vt:lpstr>
      <vt:lpstr>PebbleVTI</vt:lpstr>
      <vt:lpstr>Il Coding alla Primaria</vt:lpstr>
      <vt:lpstr>Che cosa è un computer</vt:lpstr>
      <vt:lpstr>Di cosa ha bisogno un computer per funzionare?</vt:lpstr>
      <vt:lpstr>Esprimetevi…</vt:lpstr>
      <vt:lpstr>Che tipo di linguaggio usano i computer?</vt:lpstr>
      <vt:lpstr>Linguaggio computer</vt:lpstr>
      <vt:lpstr>Capiamo cosa è il linguaggio Binario</vt:lpstr>
      <vt:lpstr>Capiamo cosa è il linguaggio Binario</vt:lpstr>
      <vt:lpstr>E se aggiungessimo una carta sulla sinistra che valore avrebbe?</vt:lpstr>
      <vt:lpstr>Scriviamo numeri con le carte</vt:lpstr>
      <vt:lpstr>Il numero 6</vt:lpstr>
      <vt:lpstr>E il numero 15?</vt:lpstr>
      <vt:lpstr>E il numero 21?</vt:lpstr>
      <vt:lpstr>E il numero 9?</vt:lpstr>
      <vt:lpstr>Riscriviamo il numero 9…</vt:lpstr>
      <vt:lpstr>Usiamo la stessa tecnica per scrivere il numero 17…</vt:lpstr>
      <vt:lpstr>Il numero 6?</vt:lpstr>
      <vt:lpstr>E il numero 15?</vt:lpstr>
      <vt:lpstr>E il numero 21?</vt:lpstr>
      <vt:lpstr>Vediamo altri simboli</vt:lpstr>
      <vt:lpstr>Ricapitoliamo…</vt:lpstr>
      <vt:lpstr>00110= che numero è</vt:lpstr>
      <vt:lpstr>00110= che numero è</vt:lpstr>
      <vt:lpstr>10111= che numero è</vt:lpstr>
      <vt:lpstr>10111= che numero è</vt:lpstr>
      <vt:lpstr>01100= che numero è</vt:lpstr>
      <vt:lpstr>01100 = che numero è</vt:lpstr>
      <vt:lpstr>Sommando tutte le carte che valore abbiamo</vt:lpstr>
      <vt:lpstr>Tom è rimasto chiuso nel magazzino di un negozio…con un albero di Natale</vt:lpstr>
      <vt:lpstr>Tom invia un messaggio di aiuto…</vt:lpstr>
      <vt:lpstr>Ma come ha fatto Tom a mandare il messaggio?</vt:lpstr>
      <vt:lpstr>Cosa sta facendo Tom?</vt:lpstr>
      <vt:lpstr>Cosa sta facendo Tom?</vt:lpstr>
      <vt:lpstr>Guardiamo questo codice e impariamo un pò di crittografia</vt:lpstr>
      <vt:lpstr>Trasformiamo il codice  in numeri</vt:lpstr>
      <vt:lpstr>Ad ogni numero corrisponde una lettera</vt:lpstr>
      <vt:lpstr>Ad ogni numero corrisponde una lettera</vt:lpstr>
      <vt:lpstr>Il linguaggio Binario</vt:lpstr>
      <vt:lpstr>Presentazione standard di PowerPoint</vt:lpstr>
      <vt:lpstr>SIETE  BRAVISSIMI</vt:lpstr>
      <vt:lpstr>Presentazione standard di PowerPoint</vt:lpstr>
      <vt:lpstr>Colorare coi numeri </vt:lpstr>
      <vt:lpstr>3 Domande Fondamentali</vt:lpstr>
      <vt:lpstr>Le immagini attraverso I numeri</vt:lpstr>
      <vt:lpstr>LA LETTERA A CON I NUMERI</vt:lpstr>
      <vt:lpstr>LA LETTERA A CON I NUMERI</vt:lpstr>
      <vt:lpstr>LA LETTERA A MAIUSCOLACON I NUMERI</vt:lpstr>
      <vt:lpstr>PROVIAMO A FARE QUESTI DISEGNI</vt:lpstr>
      <vt:lpstr>Scopriamo cosa c’è dietro al codice…</vt:lpstr>
      <vt:lpstr>Cosa c’è dietro al secondo esercizio?</vt:lpstr>
      <vt:lpstr>Cosa c’è dietro al secondo esercizio?</vt:lpstr>
      <vt:lpstr>Cosa c’è dietro al secondo esercizio?</vt:lpstr>
      <vt:lpstr>Cosa c’è dietro al secondo esercizio?</vt:lpstr>
      <vt:lpstr>Che codice usare per questo disegno?</vt:lpstr>
      <vt:lpstr>Che codice usare per questo disegno?</vt:lpstr>
      <vt:lpstr>Cosa suggerite?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Coding alla Primaria</dc:title>
  <dc:creator>Silvia De Vita</dc:creator>
  <cp:lastModifiedBy>Silvia De Vita</cp:lastModifiedBy>
  <cp:revision>39</cp:revision>
  <dcterms:created xsi:type="dcterms:W3CDTF">2021-03-01T18:24:21Z</dcterms:created>
  <dcterms:modified xsi:type="dcterms:W3CDTF">2021-03-16T15:49:05Z</dcterms:modified>
</cp:coreProperties>
</file>